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1" roundtripDataSignature="AMtx7mhrD/BilAFjHdkbrlApqKmZjTvUl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533CF94-30AF-48E4-9EEC-5A5980F779A0}">
  <a:tblStyle styleId="{3533CF94-30AF-48E4-9EEC-5A5980F779A0}"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BF5"/>
          </a:solidFill>
        </a:fill>
      </a:tcStyle>
    </a:wholeTbl>
    <a:band1H>
      <a:tcTxStyle b="off" i="off"/>
      <a:tcStyle>
        <a:tcBdr/>
        <a:fill>
          <a:solidFill>
            <a:srgbClr val="CDD4EA"/>
          </a:solidFill>
        </a:fill>
      </a:tcStyle>
    </a:band1H>
    <a:band2H>
      <a:tcTxStyle b="off" i="off"/>
      <a:tcStyle>
        <a:tcBdr/>
      </a:tcStyle>
    </a:band2H>
    <a:band1V>
      <a:tcTxStyle b="off" i="off"/>
      <a:tcStyle>
        <a:tcBdr/>
        <a:fill>
          <a:solidFill>
            <a:srgbClr val="CDD4EA"/>
          </a:solidFill>
        </a:fill>
      </a:tcStyle>
    </a:band1V>
    <a:band2V>
      <a:tcTxStyle b="off" i="off"/>
      <a:tcStyle>
        <a:tcBdr/>
      </a:tcStyle>
    </a:band2V>
    <a:lastCol>
      <a:tcTxStyle b="on" i="off">
        <a:font>
          <a:latin typeface="Calibri"/>
          <a:ea typeface="Calibri"/>
          <a:cs typeface="Calibri"/>
        </a:font>
        <a:schemeClr val="lt1"/>
      </a:tcTxStyle>
      <a:tcStyle>
        <a:tcBdr/>
        <a:fill>
          <a:solidFill>
            <a:schemeClr val="accent5"/>
          </a:solidFill>
        </a:fill>
      </a:tcStyle>
    </a:lastCol>
    <a:firstCol>
      <a:tcTxStyle b="on" i="off">
        <a:font>
          <a:latin typeface="Calibri"/>
          <a:ea typeface="Calibri"/>
          <a:cs typeface="Calibri"/>
        </a:font>
        <a:schemeClr val="lt1"/>
      </a:tcTxStyle>
      <a:tcStyle>
        <a:tcBdr/>
        <a:fill>
          <a:solidFill>
            <a:schemeClr val="accent5"/>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5"/>
          </a:solidFill>
        </a:fill>
      </a:tcStyle>
    </a:lastRow>
    <a:seCell>
      <a:tcTxStyle b="off" i="off"/>
      <a:tcStyle>
        <a:tcBdr/>
      </a:tcStyle>
    </a:seCell>
    <a:swCell>
      <a:tcTxStyle b="off" i="off"/>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5"/>
          </a:solidFill>
        </a:fill>
      </a:tcStyle>
    </a:firstRow>
    <a:neCell>
      <a:tcTxStyle b="off" i="off"/>
      <a:tcStyle>
        <a:tcBdr/>
      </a:tcStyle>
    </a:neCell>
    <a:nwCell>
      <a:tcTxStyle b="off" i="off"/>
      <a:tcStyle>
        <a:tcBdr/>
      </a:tcStyle>
    </a:nwCell>
  </a:tblStyle>
  <a:tblStyle styleId="{168BCE0C-14FD-417F-B5B8-EF4F24220418}"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26"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31"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ZA"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7" name="Google Shape;187;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1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4" name="Google Shape;204;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1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1" name="Google Shape;221;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1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8" name="Google Shape;238;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1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54" name="Google Shape;254;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p1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70" name="Google Shape;270;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p1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6" name="Google Shape;286;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p1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02" name="Google Shape;302;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p1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18" name="Google Shape;318;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p1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34" name="Google Shape;334;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ZA"/>
              <a:t>Welcome to the Bed Foundation Phase. The Foundation Phase classifies under the Subject group Early Childhood Development and Education.</a:t>
            </a:r>
            <a:endParaRPr/>
          </a:p>
        </p:txBody>
      </p:sp>
      <p:sp>
        <p:nvSpPr>
          <p:cNvPr id="94" name="Google Shape;94;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p2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50" name="Google Shape;350;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p2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66" name="Google Shape;366;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Google Shape;381;p2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82" name="Google Shape;382;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6"/>
        <p:cNvGrpSpPr/>
        <p:nvPr/>
      </p:nvGrpSpPr>
      <p:grpSpPr>
        <a:xfrm>
          <a:off x="0" y="0"/>
          <a:ext cx="0" cy="0"/>
          <a:chOff x="0" y="0"/>
          <a:chExt cx="0" cy="0"/>
        </a:xfrm>
      </p:grpSpPr>
      <p:sp>
        <p:nvSpPr>
          <p:cNvPr id="397" name="Google Shape;397;p2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98" name="Google Shape;398;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2"/>
        <p:cNvGrpSpPr/>
        <p:nvPr/>
      </p:nvGrpSpPr>
      <p:grpSpPr>
        <a:xfrm>
          <a:off x="0" y="0"/>
          <a:ext cx="0" cy="0"/>
          <a:chOff x="0" y="0"/>
          <a:chExt cx="0" cy="0"/>
        </a:xfrm>
      </p:grpSpPr>
      <p:sp>
        <p:nvSpPr>
          <p:cNvPr id="413" name="Google Shape;413;p2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14" name="Google Shape;414;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8"/>
        <p:cNvGrpSpPr/>
        <p:nvPr/>
      </p:nvGrpSpPr>
      <p:grpSpPr>
        <a:xfrm>
          <a:off x="0" y="0"/>
          <a:ext cx="0" cy="0"/>
          <a:chOff x="0" y="0"/>
          <a:chExt cx="0" cy="0"/>
        </a:xfrm>
      </p:grpSpPr>
      <p:sp>
        <p:nvSpPr>
          <p:cNvPr id="429" name="Google Shape;429;p2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30" name="Google Shape;430;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4" name="Google Shape;104;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4" name="Google Shape;114;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ZA"/>
              <a:t>Here is your guide when you have trouble with your modules and /or registration. Step 1 – Identify your Campus. Step 2 – email or phone the administration officer on that Campus. Step 3 – If the administrative officer cannot assist you then you contact the Deputy Subject Leader on that Campus. Step 4 – If you are still not helped to your satisfaction you email the B.Ed Foundation Phase Programme Leader. </a:t>
            </a:r>
            <a:endParaRPr/>
          </a:p>
        </p:txBody>
      </p:sp>
      <p:sp>
        <p:nvSpPr>
          <p:cNvPr id="115" name="Google Shape;115;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ZA"/>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5" name="Google Shape;125;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0"/>
              </a:spcBef>
              <a:spcAft>
                <a:spcPts val="0"/>
              </a:spcAft>
              <a:buSzPts val="1400"/>
              <a:buNone/>
            </a:pPr>
            <a:r>
              <a:rPr lang="en-ZA" sz="1200" b="0" i="0" u="none" strike="noStrike" cap="none">
                <a:solidFill>
                  <a:schemeClr val="dk1"/>
                </a:solidFill>
                <a:latin typeface="Calibri"/>
                <a:ea typeface="Calibri"/>
                <a:cs typeface="Calibri"/>
                <a:sym typeface="Calibri"/>
              </a:rPr>
              <a:t>You need to register for the first and second semester. TPED is the only module that is a year module that you register for in the first semester.  The Fundamental modules are modules that align throughout the BEd programme. The Specialisation Subjects are subjects that you specialise in for the specific qualification. In the Foundation Phase the subjects are Mathematics, Life Skills and Languages.</a:t>
            </a:r>
            <a:endParaRPr/>
          </a:p>
        </p:txBody>
      </p:sp>
      <p:sp>
        <p:nvSpPr>
          <p:cNvPr id="135" name="Google Shape;135;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ZA"/>
              <a:t>Please choose the correct Campus</a:t>
            </a:r>
            <a:endParaRPr/>
          </a:p>
        </p:txBody>
      </p:sp>
      <p:sp>
        <p:nvSpPr>
          <p:cNvPr id="144" name="Google Shape;14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7" name="Google Shape;157;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0" name="Google Shape;170;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2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2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 name="Google Shape;18;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Z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3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36"/>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3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3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3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Z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37"/>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37"/>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3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3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3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Z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1"/>
        <p:cNvGrpSpPr/>
        <p:nvPr/>
      </p:nvGrpSpPr>
      <p:grpSpPr>
        <a:xfrm>
          <a:off x="0" y="0"/>
          <a:ext cx="0" cy="0"/>
          <a:chOff x="0" y="0"/>
          <a:chExt cx="0" cy="0"/>
        </a:xfrm>
      </p:grpSpPr>
      <p:sp>
        <p:nvSpPr>
          <p:cNvPr id="22" name="Google Shape;22;p2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28"/>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28"/>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5" name="Google Shape;25;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Z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8"/>
        <p:cNvGrpSpPr/>
        <p:nvPr/>
      </p:nvGrpSpPr>
      <p:grpSpPr>
        <a:xfrm>
          <a:off x="0" y="0"/>
          <a:ext cx="0" cy="0"/>
          <a:chOff x="0" y="0"/>
          <a:chExt cx="0" cy="0"/>
        </a:xfrm>
      </p:grpSpPr>
      <p:sp>
        <p:nvSpPr>
          <p:cNvPr id="29" name="Google Shape;29;p29"/>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29"/>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31" name="Google Shape;31;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Z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4"/>
        <p:cNvGrpSpPr/>
        <p:nvPr/>
      </p:nvGrpSpPr>
      <p:grpSpPr>
        <a:xfrm>
          <a:off x="0" y="0"/>
          <a:ext cx="0" cy="0"/>
          <a:chOff x="0" y="0"/>
          <a:chExt cx="0" cy="0"/>
        </a:xfrm>
      </p:grpSpPr>
      <p:sp>
        <p:nvSpPr>
          <p:cNvPr id="35" name="Google Shape;35;p30"/>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30"/>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7" name="Google Shape;37;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Z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3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3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3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3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3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Z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3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3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Z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3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3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3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Z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3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34"/>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34"/>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Z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3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35"/>
          <p:cNvSpPr>
            <a:spLocks noGrp="1"/>
          </p:cNvSpPr>
          <p:nvPr>
            <p:ph type="pic" idx="2"/>
          </p:nvPr>
        </p:nvSpPr>
        <p:spPr>
          <a:xfrm>
            <a:off x="5183188" y="987425"/>
            <a:ext cx="6172200" cy="4873625"/>
          </a:xfrm>
          <a:prstGeom prst="rect">
            <a:avLst/>
          </a:prstGeom>
          <a:noFill/>
          <a:ln>
            <a:noFill/>
          </a:ln>
        </p:spPr>
      </p:sp>
      <p:sp>
        <p:nvSpPr>
          <p:cNvPr id="68" name="Google Shape;68;p3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Z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2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ZA"/>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5.jp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hyperlink" Target="mailto:Ellen.Nkwe@nwu.ac.za" TargetMode="External"/><Relationship Id="rId13" Type="http://schemas.openxmlformats.org/officeDocument/2006/relationships/hyperlink" Target="mailto:Skyler.Pedro@nwu.ac.za" TargetMode="External"/><Relationship Id="rId3" Type="http://schemas.openxmlformats.org/officeDocument/2006/relationships/image" Target="../media/image3.png"/><Relationship Id="rId7" Type="http://schemas.openxmlformats.org/officeDocument/2006/relationships/hyperlink" Target="mailto:inonge.Kakula@nwu.ac.za" TargetMode="External"/><Relationship Id="rId12" Type="http://schemas.openxmlformats.org/officeDocument/2006/relationships/hyperlink" Target="mailto:26525216@nwu.ac.za" TargetMode="External"/><Relationship Id="rId2" Type="http://schemas.openxmlformats.org/officeDocument/2006/relationships/notesSlide" Target="../notesSlides/notesSlide4.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mailto:24095354@nwu.ac.za" TargetMode="External"/><Relationship Id="rId11" Type="http://schemas.openxmlformats.org/officeDocument/2006/relationships/hyperlink" Target="mailto:jerome.howard@nwu.ac.za" TargetMode="External"/><Relationship Id="rId5" Type="http://schemas.openxmlformats.org/officeDocument/2006/relationships/hyperlink" Target="mailto:megan.swarts@nwu.ac.za" TargetMode="External"/><Relationship Id="rId15" Type="http://schemas.openxmlformats.org/officeDocument/2006/relationships/hyperlink" Target="mailto:Andri.Schoonen@nwu.ac.za" TargetMode="External"/><Relationship Id="rId10" Type="http://schemas.openxmlformats.org/officeDocument/2006/relationships/hyperlink" Target="mailto:36464325@nwu.ac.za" TargetMode="External"/><Relationship Id="rId4" Type="http://schemas.openxmlformats.org/officeDocument/2006/relationships/image" Target="../media/image4.png"/><Relationship Id="rId9" Type="http://schemas.openxmlformats.org/officeDocument/2006/relationships/hyperlink" Target="mailto:Marian.Roscher@nwu.ac.za" TargetMode="External"/><Relationship Id="rId14" Type="http://schemas.openxmlformats.org/officeDocument/2006/relationships/hyperlink" Target="mailto:Susan.Maree@nwu.ac.za"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slide" Target="slide2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image" Target="../media/image3.png"/><Relationship Id="rId7" Type="http://schemas.openxmlformats.org/officeDocument/2006/relationships/slide" Target="slide15.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slide" Target="slide21.xml"/><Relationship Id="rId5" Type="http://schemas.openxmlformats.org/officeDocument/2006/relationships/slide" Target="slide9.xml"/><Relationship Id="rId4" Type="http://schemas.openxmlformats.org/officeDocument/2006/relationships/image" Target="../media/image4.png"/><Relationship Id="rId9"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1800"/>
              <a:buNone/>
            </a:pPr>
            <a:endParaRPr/>
          </a:p>
        </p:txBody>
      </p:sp>
      <p:pic>
        <p:nvPicPr>
          <p:cNvPr id="89" name="Google Shape;89;p1"/>
          <p:cNvPicPr preferRelativeResize="0"/>
          <p:nvPr/>
        </p:nvPicPr>
        <p:blipFill rotWithShape="1">
          <a:blip r:embed="rId3">
            <a:alphaModFix/>
          </a:blip>
          <a:srcRect/>
          <a:stretch/>
        </p:blipFill>
        <p:spPr>
          <a:xfrm>
            <a:off x="0" y="0"/>
            <a:ext cx="12190476" cy="6857143"/>
          </a:xfrm>
          <a:prstGeom prst="rect">
            <a:avLst/>
          </a:prstGeom>
          <a:noFill/>
          <a:ln>
            <a:noFill/>
          </a:ln>
        </p:spPr>
      </p:pic>
      <p:sp>
        <p:nvSpPr>
          <p:cNvPr id="90" name="Google Shape;90;p1"/>
          <p:cNvSpPr txBox="1">
            <a:spLocks noGrp="1"/>
          </p:cNvSpPr>
          <p:nvPr>
            <p:ph type="body" idx="1"/>
          </p:nvPr>
        </p:nvSpPr>
        <p:spPr>
          <a:xfrm>
            <a:off x="838200" y="1825625"/>
            <a:ext cx="8361218" cy="4351338"/>
          </a:xfrm>
          <a:prstGeom prst="rect">
            <a:avLst/>
          </a:prstGeom>
          <a:noFill/>
          <a:ln>
            <a:noFill/>
          </a:ln>
        </p:spPr>
        <p:txBody>
          <a:bodyPr spcFirstLastPara="1" wrap="square" lIns="91425" tIns="45700" rIns="91425" bIns="45700" anchor="t" anchorCtr="0">
            <a:noAutofit/>
          </a:bodyPr>
          <a:lstStyle/>
          <a:p>
            <a:pPr marL="228600" lvl="0" indent="-50800" algn="ctr" rtl="0">
              <a:lnSpc>
                <a:spcPct val="90000"/>
              </a:lnSpc>
              <a:spcBef>
                <a:spcPts val="1000"/>
              </a:spcBef>
              <a:spcAft>
                <a:spcPts val="0"/>
              </a:spcAft>
              <a:buSzPts val="2800"/>
              <a:buNone/>
            </a:pPr>
            <a:endParaRPr b="1">
              <a:solidFill>
                <a:schemeClr val="lt1"/>
              </a:solidFill>
            </a:endParaRPr>
          </a:p>
          <a:p>
            <a:pPr marL="228600" lvl="0" indent="-50800" algn="ctr" rtl="0">
              <a:lnSpc>
                <a:spcPct val="90000"/>
              </a:lnSpc>
              <a:spcBef>
                <a:spcPts val="1000"/>
              </a:spcBef>
              <a:spcAft>
                <a:spcPts val="0"/>
              </a:spcAft>
              <a:buSzPts val="2800"/>
              <a:buNone/>
            </a:pPr>
            <a:endParaRPr b="1">
              <a:solidFill>
                <a:schemeClr val="lt1"/>
              </a:solidFill>
            </a:endParaRPr>
          </a:p>
          <a:p>
            <a:pPr marL="228600" lvl="0" indent="-50800" algn="ctr" rtl="0">
              <a:lnSpc>
                <a:spcPct val="90000"/>
              </a:lnSpc>
              <a:spcBef>
                <a:spcPts val="1000"/>
              </a:spcBef>
              <a:spcAft>
                <a:spcPts val="0"/>
              </a:spcAft>
              <a:buSzPts val="2800"/>
              <a:buNone/>
            </a:pPr>
            <a:r>
              <a:rPr lang="en-ZA" sz="4400" b="1">
                <a:solidFill>
                  <a:schemeClr val="lt1"/>
                </a:solidFill>
              </a:rPr>
              <a:t>BEd Foundation Phase</a:t>
            </a:r>
            <a:endParaRPr/>
          </a:p>
          <a:p>
            <a:pPr marL="228600" lvl="0" indent="-50800" algn="ctr" rtl="0">
              <a:lnSpc>
                <a:spcPct val="90000"/>
              </a:lnSpc>
              <a:spcBef>
                <a:spcPts val="1000"/>
              </a:spcBef>
              <a:spcAft>
                <a:spcPts val="0"/>
              </a:spcAft>
              <a:buSzPts val="2800"/>
              <a:buNone/>
            </a:pPr>
            <a:r>
              <a:rPr lang="en-ZA" sz="4400" b="1" i="1">
                <a:solidFill>
                  <a:schemeClr val="lt1"/>
                </a:solidFill>
              </a:rPr>
              <a:t>BEd Grondslagfase</a:t>
            </a:r>
            <a:endParaRPr sz="4400" b="1" i="1">
              <a:solidFill>
                <a:schemeClr val="lt1"/>
              </a:solidFill>
            </a:endParaRPr>
          </a:p>
          <a:p>
            <a:pPr marL="457200" lvl="0" indent="-228600" algn="l" rtl="0">
              <a:lnSpc>
                <a:spcPct val="90000"/>
              </a:lnSpc>
              <a:spcBef>
                <a:spcPts val="1000"/>
              </a:spcBef>
              <a:spcAft>
                <a:spcPts val="0"/>
              </a:spcAft>
              <a:buClr>
                <a:schemeClr val="dk1"/>
              </a:buClr>
              <a:buSzPts val="1800"/>
              <a:buNone/>
            </a:pPr>
            <a:endParaRPr/>
          </a:p>
        </p:txBody>
      </p:sp>
      <p:pic>
        <p:nvPicPr>
          <p:cNvPr id="91" name="Google Shape;91;p1"/>
          <p:cNvPicPr preferRelativeResize="0"/>
          <p:nvPr/>
        </p:nvPicPr>
        <p:blipFill rotWithShape="1">
          <a:blip r:embed="rId4">
            <a:alphaModFix/>
          </a:blip>
          <a:srcRect/>
          <a:stretch/>
        </p:blipFill>
        <p:spPr>
          <a:xfrm>
            <a:off x="8998527" y="60325"/>
            <a:ext cx="609600" cy="6096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fade">
                                      <p:cBhvr>
                                        <p:cTn id="7" dur="50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pic>
        <p:nvPicPr>
          <p:cNvPr id="189" name="Google Shape;189;p10"/>
          <p:cNvPicPr preferRelativeResize="0"/>
          <p:nvPr/>
        </p:nvPicPr>
        <p:blipFill rotWithShape="1">
          <a:blip r:embed="rId3">
            <a:alphaModFix/>
          </a:blip>
          <a:srcRect/>
          <a:stretch/>
        </p:blipFill>
        <p:spPr>
          <a:xfrm>
            <a:off x="0" y="1"/>
            <a:ext cx="12192000" cy="1100138"/>
          </a:xfrm>
          <a:prstGeom prst="rect">
            <a:avLst/>
          </a:prstGeom>
          <a:noFill/>
          <a:ln>
            <a:noFill/>
          </a:ln>
        </p:spPr>
      </p:pic>
      <p:sp>
        <p:nvSpPr>
          <p:cNvPr id="190" name="Google Shape;190;p10"/>
          <p:cNvSpPr txBox="1">
            <a:spLocks noGrp="1"/>
          </p:cNvSpPr>
          <p:nvPr>
            <p:ph type="title"/>
          </p:nvPr>
        </p:nvSpPr>
        <p:spPr>
          <a:xfrm>
            <a:off x="118575" y="97200"/>
            <a:ext cx="11976600" cy="1002938"/>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2800"/>
              <a:buNone/>
            </a:pPr>
            <a:r>
              <a:rPr lang="en-ZA" sz="4000" b="1">
                <a:solidFill>
                  <a:srgbClr val="FFFFFF"/>
                </a:solidFill>
              </a:rPr>
              <a:t>MAHIKENG - </a:t>
            </a:r>
            <a:r>
              <a:rPr lang="en-ZA" sz="4000" b="1" u="sng"/>
              <a:t>4BJ-J01</a:t>
            </a:r>
            <a:br>
              <a:rPr lang="en-ZA" sz="4000" b="1">
                <a:solidFill>
                  <a:srgbClr val="FFFFFF"/>
                </a:solidFill>
              </a:rPr>
            </a:br>
            <a:r>
              <a:rPr lang="en-ZA" sz="3600" b="1">
                <a:solidFill>
                  <a:srgbClr val="FFFFFF"/>
                </a:solidFill>
              </a:rPr>
              <a:t>1st Year</a:t>
            </a:r>
            <a:endParaRPr sz="3600" b="1">
              <a:solidFill>
                <a:srgbClr val="FFFFFF"/>
              </a:solidFill>
            </a:endParaRPr>
          </a:p>
        </p:txBody>
      </p:sp>
      <p:pic>
        <p:nvPicPr>
          <p:cNvPr id="191" name="Google Shape;191;p10"/>
          <p:cNvPicPr preferRelativeResize="0"/>
          <p:nvPr/>
        </p:nvPicPr>
        <p:blipFill rotWithShape="1">
          <a:blip r:embed="rId4">
            <a:alphaModFix/>
          </a:blip>
          <a:srcRect b="52961"/>
          <a:stretch/>
        </p:blipFill>
        <p:spPr>
          <a:xfrm>
            <a:off x="0" y="6279662"/>
            <a:ext cx="12191998" cy="644769"/>
          </a:xfrm>
          <a:prstGeom prst="rect">
            <a:avLst/>
          </a:prstGeom>
          <a:noFill/>
          <a:ln>
            <a:noFill/>
          </a:ln>
        </p:spPr>
      </p:pic>
      <p:graphicFrame>
        <p:nvGraphicFramePr>
          <p:cNvPr id="192" name="Google Shape;192;p10"/>
          <p:cNvGraphicFramePr/>
          <p:nvPr>
            <p:extLst>
              <p:ext uri="{D42A27DB-BD31-4B8C-83A1-F6EECF244321}">
                <p14:modId xmlns:p14="http://schemas.microsoft.com/office/powerpoint/2010/main" val="434804980"/>
              </p:ext>
            </p:extLst>
          </p:nvPr>
        </p:nvGraphicFramePr>
        <p:xfrm>
          <a:off x="127047" y="1099610"/>
          <a:ext cx="11691775" cy="5344392"/>
        </p:xfrm>
        <a:graphic>
          <a:graphicData uri="http://schemas.openxmlformats.org/drawingml/2006/table">
            <a:tbl>
              <a:tblPr>
                <a:noFill/>
                <a:tableStyleId>{168BCE0C-14FD-417F-B5B8-EF4F24220418}</a:tableStyleId>
              </a:tblPr>
              <a:tblGrid>
                <a:gridCol w="2918475">
                  <a:extLst>
                    <a:ext uri="{9D8B030D-6E8A-4147-A177-3AD203B41FA5}">
                      <a16:colId xmlns:a16="http://schemas.microsoft.com/office/drawing/2014/main" val="20000"/>
                    </a:ext>
                  </a:extLst>
                </a:gridCol>
                <a:gridCol w="1779250">
                  <a:extLst>
                    <a:ext uri="{9D8B030D-6E8A-4147-A177-3AD203B41FA5}">
                      <a16:colId xmlns:a16="http://schemas.microsoft.com/office/drawing/2014/main" val="20001"/>
                    </a:ext>
                  </a:extLst>
                </a:gridCol>
                <a:gridCol w="757800">
                  <a:extLst>
                    <a:ext uri="{9D8B030D-6E8A-4147-A177-3AD203B41FA5}">
                      <a16:colId xmlns:a16="http://schemas.microsoft.com/office/drawing/2014/main" val="20002"/>
                    </a:ext>
                  </a:extLst>
                </a:gridCol>
                <a:gridCol w="972825">
                  <a:extLst>
                    <a:ext uri="{9D8B030D-6E8A-4147-A177-3AD203B41FA5}">
                      <a16:colId xmlns:a16="http://schemas.microsoft.com/office/drawing/2014/main" val="20003"/>
                    </a:ext>
                  </a:extLst>
                </a:gridCol>
                <a:gridCol w="2546850">
                  <a:extLst>
                    <a:ext uri="{9D8B030D-6E8A-4147-A177-3AD203B41FA5}">
                      <a16:colId xmlns:a16="http://schemas.microsoft.com/office/drawing/2014/main" val="20004"/>
                    </a:ext>
                  </a:extLst>
                </a:gridCol>
                <a:gridCol w="1620950">
                  <a:extLst>
                    <a:ext uri="{9D8B030D-6E8A-4147-A177-3AD203B41FA5}">
                      <a16:colId xmlns:a16="http://schemas.microsoft.com/office/drawing/2014/main" val="20005"/>
                    </a:ext>
                  </a:extLst>
                </a:gridCol>
                <a:gridCol w="1095625">
                  <a:extLst>
                    <a:ext uri="{9D8B030D-6E8A-4147-A177-3AD203B41FA5}">
                      <a16:colId xmlns:a16="http://schemas.microsoft.com/office/drawing/2014/main" val="20006"/>
                    </a:ext>
                  </a:extLst>
                </a:gridCol>
              </a:tblGrid>
              <a:tr h="300025">
                <a:tc>
                  <a:txBody>
                    <a:bodyPr/>
                    <a:lstStyle/>
                    <a:p>
                      <a:pPr marL="0" marR="0" lvl="0" indent="0" algn="ctr" rtl="0">
                        <a:lnSpc>
                          <a:spcPct val="115000"/>
                        </a:lnSpc>
                        <a:spcBef>
                          <a:spcPts val="0"/>
                        </a:spcBef>
                        <a:spcAft>
                          <a:spcPts val="0"/>
                        </a:spcAft>
                        <a:buNone/>
                      </a:pPr>
                      <a:r>
                        <a:rPr lang="en-ZA" sz="2000" b="1" u="none" strike="noStrike" cap="none">
                          <a:solidFill>
                            <a:srgbClr val="000000"/>
                          </a:solidFill>
                          <a:latin typeface="Calibri"/>
                          <a:ea typeface="Calibri"/>
                          <a:cs typeface="Calibri"/>
                          <a:sym typeface="Calibri"/>
                        </a:rPr>
                        <a:t>FIRST SEMESTER</a:t>
                      </a:r>
                      <a:endParaRPr sz="20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TYPE</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CREDIT</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rowSpan="12">
                  <a:txBody>
                    <a:bodyPr/>
                    <a:lstStyle/>
                    <a:p>
                      <a:pPr marL="0" marR="0" lvl="0" indent="0" algn="ctr" rtl="0">
                        <a:lnSpc>
                          <a:spcPct val="115000"/>
                        </a:lnSpc>
                        <a:spcBef>
                          <a:spcPts val="0"/>
                        </a:spcBef>
                        <a:spcAft>
                          <a:spcPts val="0"/>
                        </a:spcAft>
                        <a:buNone/>
                      </a:pPr>
                      <a:r>
                        <a:rPr lang="en-ZA" sz="3600" b="1" i="0" u="none" strike="noStrike" cap="none">
                          <a:solidFill>
                            <a:schemeClr val="lt1"/>
                          </a:solidFill>
                          <a:latin typeface="Calibri"/>
                          <a:ea typeface="Calibri"/>
                          <a:cs typeface="Calibri"/>
                          <a:sym typeface="Calibri"/>
                        </a:rPr>
                        <a:t>M</a:t>
                      </a:r>
                      <a:endParaRPr/>
                    </a:p>
                    <a:p>
                      <a:pPr marL="0" marR="0" lvl="0" indent="0" algn="ctr" rtl="0">
                        <a:lnSpc>
                          <a:spcPct val="115000"/>
                        </a:lnSpc>
                        <a:spcBef>
                          <a:spcPts val="0"/>
                        </a:spcBef>
                        <a:spcAft>
                          <a:spcPts val="0"/>
                        </a:spcAft>
                        <a:buNone/>
                      </a:pPr>
                      <a:r>
                        <a:rPr lang="en-ZA" sz="3600" b="1" i="0" u="none" strike="noStrike" cap="none">
                          <a:solidFill>
                            <a:schemeClr val="lt1"/>
                          </a:solidFill>
                          <a:latin typeface="Calibri"/>
                          <a:ea typeface="Calibri"/>
                          <a:cs typeface="Calibri"/>
                          <a:sym typeface="Calibri"/>
                        </a:rPr>
                        <a:t>A</a:t>
                      </a:r>
                      <a:endParaRPr/>
                    </a:p>
                    <a:p>
                      <a:pPr marL="0" marR="0" lvl="0" indent="0" algn="ctr" rtl="0">
                        <a:lnSpc>
                          <a:spcPct val="115000"/>
                        </a:lnSpc>
                        <a:spcBef>
                          <a:spcPts val="0"/>
                        </a:spcBef>
                        <a:spcAft>
                          <a:spcPts val="0"/>
                        </a:spcAft>
                        <a:buNone/>
                      </a:pPr>
                      <a:r>
                        <a:rPr lang="en-ZA" sz="3600" b="1" i="0" u="none" strike="noStrike" cap="none">
                          <a:solidFill>
                            <a:schemeClr val="lt1"/>
                          </a:solidFill>
                          <a:latin typeface="Calibri"/>
                          <a:ea typeface="Calibri"/>
                          <a:cs typeface="Calibri"/>
                          <a:sym typeface="Calibri"/>
                        </a:rPr>
                        <a:t>H</a:t>
                      </a:r>
                      <a:endParaRPr/>
                    </a:p>
                    <a:p>
                      <a:pPr marL="0" marR="0" lvl="0" indent="0" algn="ctr" rtl="0">
                        <a:lnSpc>
                          <a:spcPct val="115000"/>
                        </a:lnSpc>
                        <a:spcBef>
                          <a:spcPts val="0"/>
                        </a:spcBef>
                        <a:spcAft>
                          <a:spcPts val="0"/>
                        </a:spcAft>
                        <a:buNone/>
                      </a:pPr>
                      <a:r>
                        <a:rPr lang="en-ZA" sz="3600" b="1" i="0" u="none" strike="noStrike" cap="none">
                          <a:solidFill>
                            <a:schemeClr val="lt1"/>
                          </a:solidFill>
                          <a:latin typeface="Calibri"/>
                          <a:ea typeface="Calibri"/>
                          <a:cs typeface="Calibri"/>
                          <a:sym typeface="Calibri"/>
                        </a:rPr>
                        <a:t>I</a:t>
                      </a:r>
                      <a:endParaRPr/>
                    </a:p>
                    <a:p>
                      <a:pPr marL="0" marR="0" lvl="0" indent="0" algn="ctr" rtl="0">
                        <a:lnSpc>
                          <a:spcPct val="115000"/>
                        </a:lnSpc>
                        <a:spcBef>
                          <a:spcPts val="0"/>
                        </a:spcBef>
                        <a:spcAft>
                          <a:spcPts val="0"/>
                        </a:spcAft>
                        <a:buNone/>
                      </a:pPr>
                      <a:r>
                        <a:rPr lang="en-ZA" sz="3600" b="1" i="0" u="none" strike="noStrike" cap="none">
                          <a:solidFill>
                            <a:schemeClr val="lt1"/>
                          </a:solidFill>
                          <a:latin typeface="Calibri"/>
                          <a:ea typeface="Calibri"/>
                          <a:cs typeface="Calibri"/>
                          <a:sym typeface="Calibri"/>
                        </a:rPr>
                        <a:t>K</a:t>
                      </a:r>
                      <a:endParaRPr/>
                    </a:p>
                    <a:p>
                      <a:pPr marL="0" marR="0" lvl="0" indent="0" algn="ctr" rtl="0">
                        <a:lnSpc>
                          <a:spcPct val="115000"/>
                        </a:lnSpc>
                        <a:spcBef>
                          <a:spcPts val="0"/>
                        </a:spcBef>
                        <a:spcAft>
                          <a:spcPts val="0"/>
                        </a:spcAft>
                        <a:buNone/>
                      </a:pPr>
                      <a:r>
                        <a:rPr lang="en-ZA" sz="3600" b="1" i="0" u="none" strike="noStrike" cap="none">
                          <a:solidFill>
                            <a:schemeClr val="lt1"/>
                          </a:solidFill>
                          <a:latin typeface="Calibri"/>
                          <a:ea typeface="Calibri"/>
                          <a:cs typeface="Calibri"/>
                          <a:sym typeface="Calibri"/>
                        </a:rPr>
                        <a:t>E</a:t>
                      </a:r>
                      <a:endParaRPr/>
                    </a:p>
                    <a:p>
                      <a:pPr marL="0" marR="0" lvl="0" indent="0" algn="ctr" rtl="0">
                        <a:lnSpc>
                          <a:spcPct val="115000"/>
                        </a:lnSpc>
                        <a:spcBef>
                          <a:spcPts val="0"/>
                        </a:spcBef>
                        <a:spcAft>
                          <a:spcPts val="0"/>
                        </a:spcAft>
                        <a:buNone/>
                      </a:pPr>
                      <a:r>
                        <a:rPr lang="en-ZA" sz="3600" b="1" i="0" u="none" strike="noStrike" cap="none">
                          <a:solidFill>
                            <a:schemeClr val="lt1"/>
                          </a:solidFill>
                          <a:latin typeface="Calibri"/>
                          <a:ea typeface="Calibri"/>
                          <a:cs typeface="Calibri"/>
                          <a:sym typeface="Calibri"/>
                        </a:rPr>
                        <a:t>N</a:t>
                      </a:r>
                      <a:endParaRPr/>
                    </a:p>
                    <a:p>
                      <a:pPr marL="0" marR="0" lvl="0" indent="0" algn="ctr" rtl="0">
                        <a:lnSpc>
                          <a:spcPct val="115000"/>
                        </a:lnSpc>
                        <a:spcBef>
                          <a:spcPts val="0"/>
                        </a:spcBef>
                        <a:spcAft>
                          <a:spcPts val="0"/>
                        </a:spcAft>
                        <a:buNone/>
                      </a:pPr>
                      <a:r>
                        <a:rPr lang="en-ZA" sz="3600" b="1" i="0" u="none" strike="noStrike" cap="none">
                          <a:solidFill>
                            <a:schemeClr val="lt1"/>
                          </a:solidFill>
                          <a:latin typeface="Calibri"/>
                          <a:ea typeface="Calibri"/>
                          <a:cs typeface="Calibri"/>
                          <a:sym typeface="Calibri"/>
                        </a:rPr>
                        <a:t>G</a:t>
                      </a:r>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70C0"/>
                    </a:solidFill>
                  </a:tcPr>
                </a:tc>
                <a:tc>
                  <a:txBody>
                    <a:bodyPr/>
                    <a:lstStyle/>
                    <a:p>
                      <a:pPr marL="0" marR="0" lvl="0" indent="0" algn="ctr" rtl="0">
                        <a:lnSpc>
                          <a:spcPct val="100000"/>
                        </a:lnSpc>
                        <a:spcBef>
                          <a:spcPts val="0"/>
                        </a:spcBef>
                        <a:spcAft>
                          <a:spcPts val="0"/>
                        </a:spcAft>
                        <a:buNone/>
                      </a:pPr>
                      <a:r>
                        <a:rPr lang="en-ZA" sz="2000" b="1" u="none" strike="noStrike" cap="none">
                          <a:solidFill>
                            <a:srgbClr val="000000"/>
                          </a:solidFill>
                          <a:latin typeface="Calibri"/>
                          <a:ea typeface="Calibri"/>
                          <a:cs typeface="Calibri"/>
                          <a:sym typeface="Calibri"/>
                        </a:rPr>
                        <a:t>SECOND SEMESTER</a:t>
                      </a:r>
                      <a:endParaRPr sz="20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a:txBody>
                    <a:bodyPr/>
                    <a:lstStyle/>
                    <a:p>
                      <a:pPr marL="0" marR="0" lvl="0" indent="0" algn="ctr"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TYPE</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a:txBody>
                    <a:bodyPr/>
                    <a:lstStyle/>
                    <a:p>
                      <a:pPr marL="0" marR="0" lvl="0" indent="0" algn="ctr"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CREDIT</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extLst>
                  <a:ext uri="{0D108BD9-81ED-4DB2-BD59-A6C34878D82A}">
                    <a16:rowId xmlns:a16="http://schemas.microsoft.com/office/drawing/2014/main" val="10000"/>
                  </a:ext>
                </a:extLst>
              </a:tr>
              <a:tr h="250150">
                <a:tc gridSpan="3">
                  <a:txBody>
                    <a:bodyPr/>
                    <a:lstStyle/>
                    <a:p>
                      <a:pPr marL="0" marR="0" lvl="0" indent="0" algn="l" rtl="0">
                        <a:lnSpc>
                          <a:spcPct val="100000"/>
                        </a:lnSpc>
                        <a:spcBef>
                          <a:spcPts val="0"/>
                        </a:spcBef>
                        <a:spcAft>
                          <a:spcPts val="0"/>
                        </a:spcAft>
                        <a:buClr>
                          <a:srgbClr val="000000"/>
                        </a:buClr>
                        <a:buSzPts val="1400"/>
                        <a:buFont typeface="Arial"/>
                        <a:buNone/>
                      </a:pPr>
                      <a:r>
                        <a:rPr lang="en-ZA" sz="1400" b="1" i="0" u="none" strike="noStrike" cap="none">
                          <a:solidFill>
                            <a:schemeClr val="dk1"/>
                          </a:solidFill>
                          <a:latin typeface="Arial"/>
                          <a:ea typeface="Arial"/>
                          <a:cs typeface="Arial"/>
                          <a:sym typeface="Arial"/>
                        </a:rPr>
                        <a:t>Year module / Jaarmodule</a:t>
                      </a:r>
                      <a:endParaRPr sz="1400" u="none" strike="noStrike" cap="none"/>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vMerge="1">
                  <a:txBody>
                    <a:bodyPr/>
                    <a:lstStyle/>
                    <a:p>
                      <a:endParaRPr lang="en-US"/>
                    </a:p>
                  </a:txBody>
                  <a:tcPr/>
                </a:tc>
                <a:tc gridSpan="3">
                  <a:txBody>
                    <a:bodyPr/>
                    <a:lstStyle/>
                    <a:p>
                      <a:pPr marL="0" marR="0" lvl="0" indent="0" algn="l" rtl="0">
                        <a:lnSpc>
                          <a:spcPct val="100000"/>
                        </a:lnSpc>
                        <a:spcBef>
                          <a:spcPts val="0"/>
                        </a:spcBef>
                        <a:spcAft>
                          <a:spcPts val="0"/>
                        </a:spcAft>
                        <a:buClr>
                          <a:srgbClr val="000000"/>
                        </a:buClr>
                        <a:buSzPts val="1400"/>
                        <a:buFont typeface="Arial"/>
                        <a:buNone/>
                      </a:pPr>
                      <a:r>
                        <a:rPr lang="en-ZA" sz="1400" b="1" i="0" u="none" strike="noStrike" cap="none">
                          <a:solidFill>
                            <a:schemeClr val="dk1"/>
                          </a:solidFill>
                          <a:latin typeface="Arial"/>
                          <a:ea typeface="Arial"/>
                          <a:cs typeface="Arial"/>
                          <a:sym typeface="Arial"/>
                        </a:rPr>
                        <a:t>Year module / Jaarmodule</a:t>
                      </a:r>
                      <a:endParaRPr sz="1400" u="none" strike="noStrike" cap="none"/>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250150">
                <a:tc>
                  <a:txBody>
                    <a:bodyPr/>
                    <a:lstStyle/>
                    <a:p>
                      <a:pPr marL="0" marR="0" lvl="0" indent="0" algn="l" rtl="0">
                        <a:lnSpc>
                          <a:spcPct val="100000"/>
                        </a:lnSpc>
                        <a:spcBef>
                          <a:spcPts val="0"/>
                        </a:spcBef>
                        <a:spcAft>
                          <a:spcPts val="0"/>
                        </a:spcAft>
                        <a:buNone/>
                      </a:pPr>
                      <a:r>
                        <a:rPr lang="en-ZA" sz="1200" b="1" i="0" u="none" strike="noStrike" cap="none">
                          <a:solidFill>
                            <a:srgbClr val="000000"/>
                          </a:solidFill>
                          <a:latin typeface="Calibri"/>
                          <a:ea typeface="Calibri"/>
                          <a:cs typeface="Calibri"/>
                          <a:sym typeface="Calibri"/>
                        </a:rPr>
                        <a:t>TPED 176</a:t>
                      </a:r>
                      <a:endParaRPr sz="1800" b="0" i="0" u="none" strike="noStrike" cap="none">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None/>
                      </a:pPr>
                      <a:r>
                        <a:rPr lang="en-ZA" sz="1200" b="0" i="0" u="none" strike="noStrike" cap="none">
                          <a:solidFill>
                            <a:srgbClr val="000000"/>
                          </a:solidFill>
                          <a:latin typeface="Calibri"/>
                          <a:ea typeface="Calibri"/>
                          <a:cs typeface="Calibri"/>
                          <a:sym typeface="Calibri"/>
                        </a:rPr>
                        <a:t>H (Core module)</a:t>
                      </a:r>
                      <a:endParaRPr sz="1800" b="0" i="0" u="none" strike="noStrike" cap="none">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ZA" sz="1200" b="0" i="0" u="none" strike="noStrike" cap="none">
                          <a:solidFill>
                            <a:srgbClr val="000000"/>
                          </a:solidFill>
                          <a:latin typeface="Calibri"/>
                          <a:ea typeface="Calibri"/>
                          <a:cs typeface="Calibri"/>
                          <a:sym typeface="Calibri"/>
                        </a:rPr>
                        <a:t>16</a:t>
                      </a:r>
                      <a:endParaRPr sz="1800" b="0" i="0" u="none" strike="noStrike" cap="none">
                        <a:latin typeface="Arial"/>
                        <a:ea typeface="Arial"/>
                        <a:cs typeface="Arial"/>
                        <a:sym typeface="Arial"/>
                      </a:endParaRPr>
                    </a:p>
                  </a:txBody>
                  <a:tcPr marL="50050" marR="50050" marT="9525" marB="0">
                    <a:lnB w="12700" cap="flat" cmpd="sng">
                      <a:solidFill>
                        <a:srgbClr val="000000"/>
                      </a:solidFill>
                      <a:prstDash val="solid"/>
                      <a:round/>
                      <a:headEnd type="none" w="sm" len="sm"/>
                      <a:tailEnd type="none" w="sm" len="sm"/>
                    </a:lnB>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200" b="1" u="none" strike="noStrike" cap="none">
                          <a:latin typeface="Calibri"/>
                          <a:ea typeface="Calibri"/>
                          <a:cs typeface="Calibri"/>
                          <a:sym typeface="Calibri"/>
                        </a:rPr>
                        <a:t>TPED 176</a:t>
                      </a:r>
                      <a:endParaRPr sz="1200" b="1"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250150">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Arial"/>
                          <a:ea typeface="Arial"/>
                          <a:cs typeface="Arial"/>
                          <a:sym typeface="Arial"/>
                        </a:rPr>
                        <a:t>Fundamental modules / Fundamentele modules </a:t>
                      </a:r>
                      <a:endParaRPr sz="1400" u="none" strike="noStrike" cap="none"/>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Arial"/>
                          <a:ea typeface="Arial"/>
                          <a:cs typeface="Arial"/>
                          <a:sym typeface="Arial"/>
                        </a:rPr>
                        <a:t>Fundamental modules / Fundamentele modules </a:t>
                      </a:r>
                      <a:endParaRPr sz="1400" u="none" strike="noStrike" cap="none"/>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628050">
                <a:tc>
                  <a:txBody>
                    <a:bodyPr/>
                    <a:lstStyle/>
                    <a:p>
                      <a:pPr marL="0" marR="0" lvl="0" indent="0" algn="l"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ALDA 111 (Afrikaans)</a:t>
                      </a:r>
                      <a:endParaRPr sz="12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OR</a:t>
                      </a:r>
                      <a:endParaRPr sz="1200" u="none" strike="noStrike" cap="none">
                        <a:latin typeface="Calibri"/>
                        <a:ea typeface="Calibri"/>
                        <a:cs typeface="Calibri"/>
                        <a:sym typeface="Calibri"/>
                      </a:endParaRPr>
                    </a:p>
                    <a:p>
                      <a:pPr marL="0" marR="0" lvl="0" indent="0" algn="just"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ALDE 111 (English)</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X (Compulsory module)</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12</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ALDA 122 (Afr)</a:t>
                      </a:r>
                      <a:endParaRPr sz="1200" u="none" strike="noStrike" cap="none">
                        <a:latin typeface="Calibri"/>
                        <a:ea typeface="Calibri"/>
                        <a:cs typeface="Calibri"/>
                        <a:sym typeface="Calibri"/>
                      </a:endParaRPr>
                    </a:p>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OR</a:t>
                      </a:r>
                      <a:endParaRPr sz="1200" u="none" strike="noStrike" cap="none">
                        <a:latin typeface="Calibri"/>
                        <a:ea typeface="Calibri"/>
                        <a:cs typeface="Calibri"/>
                        <a:sym typeface="Calibri"/>
                      </a:endParaRPr>
                    </a:p>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ALDE 122( Eng)</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a:txBody>
                    <a:bodyPr/>
                    <a:lstStyle/>
                    <a:p>
                      <a:pPr marL="0" marR="0" lvl="0" indent="0" algn="ctr"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X (Compulsory module)</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12</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269950">
                <a:tc>
                  <a:txBody>
                    <a:bodyPr/>
                    <a:lstStyle/>
                    <a:p>
                      <a:pPr marL="0" marR="0" lvl="0" indent="0" algn="just" rtl="0">
                        <a:lnSpc>
                          <a:spcPct val="115000"/>
                        </a:lnSpc>
                        <a:spcBef>
                          <a:spcPts val="0"/>
                        </a:spcBef>
                        <a:spcAft>
                          <a:spcPts val="0"/>
                        </a:spcAft>
                        <a:buNone/>
                      </a:pPr>
                      <a:r>
                        <a:rPr lang="en-ZA" sz="1200" b="1" i="0" u="none" strike="noStrike" cap="none" dirty="0">
                          <a:solidFill>
                            <a:srgbClr val="000000"/>
                          </a:solidFill>
                          <a:latin typeface="Calibri"/>
                          <a:ea typeface="Calibri"/>
                          <a:cs typeface="Calibri"/>
                          <a:sym typeface="Calibri"/>
                        </a:rPr>
                        <a:t>EDTC 112</a:t>
                      </a:r>
                      <a:endParaRPr sz="1800" b="0" i="0" u="none" strike="noStrike" cap="none" dirty="0">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b="1" i="0" u="none" strike="noStrike" cap="none" dirty="0">
                          <a:solidFill>
                            <a:schemeClr val="dk1"/>
                          </a:solidFill>
                          <a:latin typeface="Calibri"/>
                          <a:ea typeface="Calibri"/>
                          <a:cs typeface="Calibri"/>
                          <a:sym typeface="Calibri"/>
                        </a:rPr>
                        <a:t>X </a:t>
                      </a:r>
                      <a:endParaRPr lang="en-ZA" sz="1200" b="0" i="0" u="none" strike="noStrike" cap="none" dirty="0">
                        <a:latin typeface="Calibri"/>
                        <a:ea typeface="Calibri"/>
                        <a:cs typeface="Calibri"/>
                        <a:sym typeface="Calibri"/>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ZA" sz="1200" b="1" i="0" u="none" strike="noStrike" cap="none">
                          <a:solidFill>
                            <a:srgbClr val="000000"/>
                          </a:solidFill>
                          <a:latin typeface="Calibri"/>
                          <a:ea typeface="Calibri"/>
                          <a:cs typeface="Calibri"/>
                          <a:sym typeface="Calibri"/>
                        </a:rPr>
                        <a:t>8</a:t>
                      </a:r>
                      <a:endParaRPr sz="1800" b="0" i="0" u="none" strike="noStrike" cap="none">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just" rtl="0">
                        <a:lnSpc>
                          <a:spcPct val="100000"/>
                        </a:lnSpc>
                        <a:spcBef>
                          <a:spcPts val="0"/>
                        </a:spcBef>
                        <a:spcAft>
                          <a:spcPts val="0"/>
                        </a:spcAft>
                        <a:buNone/>
                      </a:pPr>
                      <a:r>
                        <a:rPr lang="en-ZA" sz="1200" b="1" i="0" u="none" strike="noStrike" cap="none">
                          <a:solidFill>
                            <a:srgbClr val="000000"/>
                          </a:solidFill>
                          <a:latin typeface="Calibri"/>
                          <a:ea typeface="Calibri"/>
                          <a:cs typeface="Calibri"/>
                          <a:sym typeface="Calibri"/>
                        </a:rPr>
                        <a:t>EDCC 125</a:t>
                      </a:r>
                      <a:endParaRPr sz="1800" b="0" i="0" u="none" strike="noStrike" cap="none">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a:txBody>
                    <a:bodyPr/>
                    <a:lstStyle/>
                    <a:p>
                      <a:pPr marL="0" marR="0" lvl="0" indent="0" algn="ctr" rtl="0">
                        <a:lnSpc>
                          <a:spcPct val="100000"/>
                        </a:lnSpc>
                        <a:spcBef>
                          <a:spcPts val="0"/>
                        </a:spcBef>
                        <a:spcAft>
                          <a:spcPts val="0"/>
                        </a:spcAft>
                        <a:buNone/>
                      </a:pPr>
                      <a:r>
                        <a:rPr lang="en-ZA" sz="1200" b="1" i="0" u="none" strike="noStrike" cap="none">
                          <a:solidFill>
                            <a:srgbClr val="000000"/>
                          </a:solidFill>
                          <a:latin typeface="Calibri"/>
                          <a:ea typeface="Calibri"/>
                          <a:cs typeface="Calibri"/>
                          <a:sym typeface="Calibri"/>
                        </a:rPr>
                        <a:t>H (Core module)</a:t>
                      </a:r>
                      <a:endParaRPr sz="1800" b="0" i="0" u="none" strike="noStrike" cap="none">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ZA" sz="1200" b="1" i="0" u="none" strike="noStrike" cap="none">
                          <a:solidFill>
                            <a:srgbClr val="000000"/>
                          </a:solidFill>
                          <a:latin typeface="Calibri"/>
                          <a:ea typeface="Calibri"/>
                          <a:cs typeface="Calibri"/>
                          <a:sym typeface="Calibri"/>
                        </a:rPr>
                        <a:t>8</a:t>
                      </a:r>
                      <a:endParaRPr sz="1800" b="0" i="0" u="none" strike="noStrike" cap="none">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358100">
                <a:tc>
                  <a:txBody>
                    <a:bodyPr/>
                    <a:lstStyle/>
                    <a:p>
                      <a:pPr marL="0" marR="0" lvl="0" indent="0" algn="just" rtl="0">
                        <a:lnSpc>
                          <a:spcPct val="115000"/>
                        </a:lnSpc>
                        <a:spcBef>
                          <a:spcPts val="0"/>
                        </a:spcBef>
                        <a:spcAft>
                          <a:spcPts val="0"/>
                        </a:spcAft>
                        <a:buNone/>
                      </a:pPr>
                      <a:r>
                        <a:rPr lang="en-ZA" sz="1200" b="1" i="0" u="none" strike="noStrike" cap="none" dirty="0">
                          <a:solidFill>
                            <a:srgbClr val="000000"/>
                          </a:solidFill>
                          <a:latin typeface="Calibri"/>
                          <a:ea typeface="Calibri"/>
                          <a:cs typeface="Calibri"/>
                          <a:sym typeface="Calibri"/>
                        </a:rPr>
                        <a:t>EDCA 111</a:t>
                      </a:r>
                      <a:endParaRPr sz="1800" b="0" i="0" u="none" strike="noStrike" cap="none" dirty="0">
                        <a:latin typeface="Arial"/>
                        <a:ea typeface="Arial"/>
                        <a:cs typeface="Arial"/>
                        <a:sym typeface="Arial"/>
                      </a:endParaRPr>
                    </a:p>
                  </a:txBody>
                  <a:tcPr marL="50050" marR="50050" marT="9525" marB="0">
                    <a:lnT w="12700" cap="flat" cmpd="sng">
                      <a:solidFill>
                        <a:srgbClr val="000000"/>
                      </a:solidFill>
                      <a:prstDash val="solid"/>
                      <a:round/>
                      <a:headEnd type="none" w="sm" len="sm"/>
                      <a:tailEnd type="none" w="sm" len="sm"/>
                    </a:lnT>
                    <a:solidFill>
                      <a:srgbClr val="FFF2CC"/>
                    </a:solidFill>
                  </a:tcPr>
                </a:tc>
                <a:tc>
                  <a:txBody>
                    <a:bodyPr/>
                    <a:lstStyle/>
                    <a:p>
                      <a:pPr marL="0" marR="0" lvl="0" indent="0" algn="ctr" rtl="0">
                        <a:lnSpc>
                          <a:spcPct val="115000"/>
                        </a:lnSpc>
                        <a:spcBef>
                          <a:spcPts val="0"/>
                        </a:spcBef>
                        <a:spcAft>
                          <a:spcPts val="0"/>
                        </a:spcAft>
                        <a:buNone/>
                      </a:pPr>
                      <a:r>
                        <a:rPr lang="en-ZA" sz="1200" b="1" i="0" u="none" strike="noStrike" cap="none" dirty="0">
                          <a:solidFill>
                            <a:srgbClr val="000000"/>
                          </a:solidFill>
                          <a:latin typeface="Calibri"/>
                          <a:ea typeface="Calibri"/>
                          <a:cs typeface="Calibri"/>
                          <a:sym typeface="Calibri"/>
                        </a:rPr>
                        <a:t>H</a:t>
                      </a:r>
                      <a:endParaRPr sz="1800" b="0" i="0" u="none" strike="noStrike" cap="none" dirty="0">
                        <a:latin typeface="Arial"/>
                        <a:ea typeface="Arial"/>
                        <a:cs typeface="Arial"/>
                        <a:sym typeface="Arial"/>
                      </a:endParaRPr>
                    </a:p>
                  </a:txBody>
                  <a:tcPr marL="50050" marR="50050" marT="9525" marB="0">
                    <a:lnT w="12700" cap="flat" cmpd="sng">
                      <a:solidFill>
                        <a:srgbClr val="000000"/>
                      </a:solidFill>
                      <a:prstDash val="solid"/>
                      <a:round/>
                      <a:headEnd type="none" w="sm" len="sm"/>
                      <a:tailEnd type="none" w="sm" len="sm"/>
                    </a:lnT>
                  </a:tcPr>
                </a:tc>
                <a:tc>
                  <a:txBody>
                    <a:bodyPr/>
                    <a:lstStyle/>
                    <a:p>
                      <a:pPr marL="0" marR="0" lvl="0" indent="0" algn="ctr" rtl="0">
                        <a:lnSpc>
                          <a:spcPct val="115000"/>
                        </a:lnSpc>
                        <a:spcBef>
                          <a:spcPts val="0"/>
                        </a:spcBef>
                        <a:spcAft>
                          <a:spcPts val="0"/>
                        </a:spcAft>
                        <a:buNone/>
                      </a:pPr>
                      <a:r>
                        <a:rPr lang="en-ZA" sz="1200" b="1" i="0" u="none" strike="noStrike" cap="none" dirty="0">
                          <a:solidFill>
                            <a:srgbClr val="000000"/>
                          </a:solidFill>
                          <a:latin typeface="Calibri"/>
                          <a:ea typeface="Calibri"/>
                          <a:cs typeface="Calibri"/>
                          <a:sym typeface="Calibri"/>
                        </a:rPr>
                        <a:t>8</a:t>
                      </a:r>
                      <a:endParaRPr sz="1800" b="0" i="0" u="none" strike="noStrike" cap="none" dirty="0">
                        <a:latin typeface="Arial"/>
                        <a:ea typeface="Arial"/>
                        <a:cs typeface="Arial"/>
                        <a:sym typeface="Arial"/>
                      </a:endParaRPr>
                    </a:p>
                  </a:txBody>
                  <a:tcPr marL="50050" marR="50050" marT="9525" marB="0">
                    <a:lnT w="12700" cap="flat" cmpd="sng">
                      <a:solidFill>
                        <a:srgbClr val="000000"/>
                      </a:solidFill>
                      <a:prstDash val="solid"/>
                      <a:round/>
                      <a:headEnd type="none" w="sm" len="sm"/>
                      <a:tailEnd type="none" w="sm" len="sm"/>
                    </a:lnT>
                  </a:tcPr>
                </a:tc>
                <a:tc vMerge="1">
                  <a:txBody>
                    <a:bodyPr/>
                    <a:lstStyle/>
                    <a:p>
                      <a:endParaRPr lang="en-US"/>
                    </a:p>
                  </a:txBody>
                  <a:tcPr/>
                </a:tc>
                <a:tc rowSpan="2">
                  <a:txBody>
                    <a:bodyPr/>
                    <a:lstStyle/>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AFCL 121 (Afrikaans communication)</a:t>
                      </a:r>
                      <a:endParaRPr sz="1200" u="none" strike="noStrike" cap="none">
                        <a:latin typeface="Calibri"/>
                        <a:ea typeface="Calibri"/>
                        <a:cs typeface="Calibri"/>
                        <a:sym typeface="Calibri"/>
                      </a:endParaRPr>
                    </a:p>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OR</a:t>
                      </a:r>
                      <a:endParaRPr/>
                    </a:p>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SECL 121 (Setswana communication)</a:t>
                      </a:r>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rowSpan="2">
                  <a:txBody>
                    <a:bodyPr/>
                    <a:lstStyle/>
                    <a:p>
                      <a:pPr marL="0" marR="0" lvl="0" indent="0" algn="ctr"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X</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rowSpan="2">
                  <a:txBody>
                    <a:bodyPr/>
                    <a:lstStyle/>
                    <a:p>
                      <a:pPr marL="0" marR="0" lvl="0" indent="0" algn="ctr"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8</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6"/>
                  </a:ext>
                </a:extLst>
              </a:tr>
              <a:tr h="284850">
                <a:tc>
                  <a:txBody>
                    <a:bodyPr/>
                    <a:lstStyle/>
                    <a:p>
                      <a:pPr marL="0" marR="0" lvl="0" indent="0" algn="just" rtl="0">
                        <a:lnSpc>
                          <a:spcPct val="115000"/>
                        </a:lnSpc>
                        <a:spcBef>
                          <a:spcPts val="0"/>
                        </a:spcBef>
                        <a:spcAft>
                          <a:spcPts val="0"/>
                        </a:spcAft>
                        <a:buNone/>
                      </a:pPr>
                      <a:endParaRPr sz="1800" b="0" i="0" u="none" strike="noStrike" cap="none" dirty="0">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B w="12700" cap="flat" cmpd="sng">
                      <a:solidFill>
                        <a:srgbClr val="000000"/>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endParaRPr sz="1800" b="0" i="0" u="none" strike="noStrike" cap="none">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endParaRPr sz="1800" b="0" i="0" u="none" strike="noStrike" cap="none" dirty="0">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B w="12700" cap="flat" cmpd="sng">
                      <a:solidFill>
                        <a:srgbClr val="000000"/>
                      </a:solidFill>
                      <a:prstDash val="solid"/>
                      <a:round/>
                      <a:headEnd type="none" w="sm" len="sm"/>
                      <a:tailEnd type="none" w="sm" len="sm"/>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7"/>
                  </a:ext>
                </a:extLst>
              </a:tr>
              <a:tr h="291725">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Arial"/>
                          <a:ea typeface="Arial"/>
                          <a:cs typeface="Arial"/>
                          <a:sym typeface="Arial"/>
                        </a:rPr>
                        <a:t>Specialisation Subjects / Spesialiseringsvakke </a:t>
                      </a:r>
                      <a:endParaRPr sz="1400" i="0" u="none" strike="noStrike" cap="none"/>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Arial"/>
                          <a:ea typeface="Arial"/>
                          <a:cs typeface="Arial"/>
                          <a:sym typeface="Arial"/>
                        </a:rPr>
                        <a:t>Specialisation Subjects / Spesialiseringsvakke </a:t>
                      </a:r>
                      <a:endParaRPr sz="1400" i="0" u="none" strike="noStrike" cap="none"/>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r h="279200">
                <a:tc>
                  <a:txBody>
                    <a:bodyPr/>
                    <a:lstStyle/>
                    <a:p>
                      <a:pPr marL="0" marR="0" lvl="0" indent="0" algn="just"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MFPC 111</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H</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12</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just"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MFPC 121</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a:txBody>
                    <a:bodyPr/>
                    <a:lstStyle/>
                    <a:p>
                      <a:pPr marL="0" marR="0" lvl="0" indent="0" algn="ctr"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H</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12</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9"/>
                  </a:ext>
                </a:extLst>
              </a:tr>
              <a:tr h="279200">
                <a:tc>
                  <a:txBody>
                    <a:bodyPr/>
                    <a:lstStyle/>
                    <a:p>
                      <a:pPr marL="0" marR="0" lvl="0" indent="0" algn="just" rtl="0">
                        <a:lnSpc>
                          <a:spcPct val="115000"/>
                        </a:lnSpc>
                        <a:spcBef>
                          <a:spcPts val="0"/>
                        </a:spcBef>
                        <a:spcAft>
                          <a:spcPts val="0"/>
                        </a:spcAft>
                        <a:buNone/>
                      </a:pPr>
                      <a:r>
                        <a:rPr lang="en-ZA" sz="1200" b="1" i="0" u="none" strike="noStrike" cap="none">
                          <a:solidFill>
                            <a:srgbClr val="000000"/>
                          </a:solidFill>
                          <a:latin typeface="Calibri"/>
                          <a:ea typeface="Calibri"/>
                          <a:cs typeface="Calibri"/>
                          <a:sym typeface="Calibri"/>
                        </a:rPr>
                        <a:t>LSKS 111</a:t>
                      </a:r>
                      <a:endParaRPr sz="1800" b="0" i="0" u="none" strike="noStrike" cap="none">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b="0" i="0" u="none" strike="noStrike" cap="none">
                          <a:solidFill>
                            <a:srgbClr val="000000"/>
                          </a:solidFill>
                          <a:latin typeface="Calibri"/>
                          <a:ea typeface="Calibri"/>
                          <a:cs typeface="Calibri"/>
                          <a:sym typeface="Calibri"/>
                        </a:rPr>
                        <a:t>H</a:t>
                      </a:r>
                      <a:endParaRPr sz="1800" b="0" i="0" u="none" strike="noStrike" cap="none">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ZA" sz="1200" b="0" i="0" u="none" strike="noStrike" cap="none">
                          <a:solidFill>
                            <a:srgbClr val="000000"/>
                          </a:solidFill>
                          <a:latin typeface="Calibri"/>
                          <a:ea typeface="Calibri"/>
                          <a:cs typeface="Calibri"/>
                          <a:sym typeface="Calibri"/>
                        </a:rPr>
                        <a:t>8</a:t>
                      </a:r>
                      <a:endParaRPr sz="1800" b="0" i="0" u="none" strike="noStrike" cap="none">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just" rtl="0">
                        <a:lnSpc>
                          <a:spcPct val="100000"/>
                        </a:lnSpc>
                        <a:spcBef>
                          <a:spcPts val="0"/>
                        </a:spcBef>
                        <a:spcAft>
                          <a:spcPts val="0"/>
                        </a:spcAft>
                        <a:buNone/>
                      </a:pP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a:txBody>
                    <a:bodyPr/>
                    <a:lstStyle/>
                    <a:p>
                      <a:pPr marL="0" marR="0" lvl="0" indent="0" algn="ctr" rtl="0">
                        <a:lnSpc>
                          <a:spcPct val="100000"/>
                        </a:lnSpc>
                        <a:spcBef>
                          <a:spcPts val="0"/>
                        </a:spcBef>
                        <a:spcAft>
                          <a:spcPts val="0"/>
                        </a:spcAft>
                        <a:buNone/>
                      </a:pP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10"/>
                  </a:ext>
                </a:extLst>
              </a:tr>
              <a:tr h="1859575">
                <a:tc>
                  <a:txBody>
                    <a:bodyPr/>
                    <a:lstStyle/>
                    <a:p>
                      <a:pPr marL="0" marR="0" lvl="0" indent="0" algn="l"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ENFF 111 (English  Home Language)</a:t>
                      </a:r>
                      <a:endParaRPr sz="12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OR</a:t>
                      </a:r>
                      <a:endParaRPr/>
                    </a:p>
                    <a:p>
                      <a:pPr marL="0" marR="0" lvl="0" indent="0" algn="l"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SEFF 111 (Setswana Home Language)</a:t>
                      </a:r>
                      <a:endParaRPr sz="1200" b="1" u="none" strike="noStrike" cap="none">
                        <a:solidFill>
                          <a:srgbClr val="000000"/>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H</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12</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ENFF 121 (Home Language)</a:t>
                      </a:r>
                      <a:endParaRPr sz="1200" b="1"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OR</a:t>
                      </a:r>
                      <a:endParaRPr/>
                    </a:p>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SEFF 121 (Home Language)</a:t>
                      </a:r>
                      <a:endParaRPr sz="1200" b="1" u="none" strike="noStrike" cap="none">
                        <a:solidFill>
                          <a:srgbClr val="000000"/>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a:txBody>
                    <a:bodyPr/>
                    <a:lstStyle/>
                    <a:p>
                      <a:pPr marL="0" marR="0" lvl="0" indent="0" algn="ctr"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H</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ZA" sz="1200" b="1" u="none" strike="noStrike" cap="none" dirty="0">
                          <a:solidFill>
                            <a:srgbClr val="000000"/>
                          </a:solidFill>
                          <a:latin typeface="Calibri"/>
                          <a:ea typeface="Calibri"/>
                          <a:cs typeface="Calibri"/>
                          <a:sym typeface="Calibri"/>
                        </a:rPr>
                        <a:t>12</a:t>
                      </a:r>
                      <a:endParaRPr sz="1200" u="none" strike="noStrike" cap="none" dirty="0">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extLst>
                  <a:ext uri="{0D108BD9-81ED-4DB2-BD59-A6C34878D82A}">
                    <a16:rowId xmlns:a16="http://schemas.microsoft.com/office/drawing/2014/main" val="10011"/>
                  </a:ext>
                </a:extLst>
              </a:tr>
            </a:tbl>
          </a:graphicData>
        </a:graphic>
      </p:graphicFrame>
      <p:sp>
        <p:nvSpPr>
          <p:cNvPr id="193" name="Google Shape;193;p10"/>
          <p:cNvSpPr/>
          <p:nvPr/>
        </p:nvSpPr>
        <p:spPr>
          <a:xfrm>
            <a:off x="127047" y="4620257"/>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94" name="Google Shape;194;p10"/>
          <p:cNvSpPr/>
          <p:nvPr/>
        </p:nvSpPr>
        <p:spPr>
          <a:xfrm>
            <a:off x="123703" y="1693471"/>
            <a:ext cx="2443940" cy="249275"/>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95" name="Google Shape;195;p10"/>
          <p:cNvSpPr/>
          <p:nvPr/>
        </p:nvSpPr>
        <p:spPr>
          <a:xfrm>
            <a:off x="6534217" y="4618926"/>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96" name="Google Shape;196;p10"/>
          <p:cNvSpPr/>
          <p:nvPr/>
        </p:nvSpPr>
        <p:spPr>
          <a:xfrm>
            <a:off x="6534217" y="2490692"/>
            <a:ext cx="1286117" cy="321828"/>
          </a:xfrm>
          <a:prstGeom prst="ellipse">
            <a:avLst/>
          </a:prstGeom>
          <a:noFill/>
          <a:ln w="25400" cap="flat" cmpd="sng">
            <a:solidFill>
              <a:srgbClr val="00B0F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97" name="Google Shape;197;p10"/>
          <p:cNvSpPr/>
          <p:nvPr/>
        </p:nvSpPr>
        <p:spPr>
          <a:xfrm>
            <a:off x="6534217" y="3469282"/>
            <a:ext cx="822547" cy="220618"/>
          </a:xfrm>
          <a:prstGeom prst="ellipse">
            <a:avLst/>
          </a:prstGeom>
          <a:noFill/>
          <a:ln w="25400" cap="flat" cmpd="sng">
            <a:solidFill>
              <a:srgbClr val="00B0F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98" name="Google Shape;198;p10"/>
          <p:cNvSpPr/>
          <p:nvPr/>
        </p:nvSpPr>
        <p:spPr>
          <a:xfrm>
            <a:off x="629661" y="1139990"/>
            <a:ext cx="1937982" cy="346525"/>
          </a:xfrm>
          <a:prstGeom prst="rect">
            <a:avLst/>
          </a:prstGeom>
          <a:noFill/>
          <a:ln w="28575" cap="flat" cmpd="sng">
            <a:solidFill>
              <a:srgbClr val="92D05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99" name="Google Shape;199;p10"/>
          <p:cNvSpPr/>
          <p:nvPr/>
        </p:nvSpPr>
        <p:spPr>
          <a:xfrm>
            <a:off x="6783662" y="1111971"/>
            <a:ext cx="2190961" cy="346525"/>
          </a:xfrm>
          <a:prstGeom prst="rect">
            <a:avLst/>
          </a:prstGeom>
          <a:noFill/>
          <a:ln w="28575" cap="flat" cmpd="sng">
            <a:solidFill>
              <a:srgbClr val="92D05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00" name="Google Shape;200;p10"/>
          <p:cNvSpPr/>
          <p:nvPr/>
        </p:nvSpPr>
        <p:spPr>
          <a:xfrm>
            <a:off x="127047" y="2581076"/>
            <a:ext cx="1286117" cy="321828"/>
          </a:xfrm>
          <a:prstGeom prst="ellipse">
            <a:avLst/>
          </a:prstGeom>
          <a:noFill/>
          <a:ln w="25400" cap="flat" cmpd="sng">
            <a:solidFill>
              <a:srgbClr val="00B0F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201" name="Google Shape;201;p10"/>
          <p:cNvPicPr preferRelativeResize="0"/>
          <p:nvPr/>
        </p:nvPicPr>
        <p:blipFill rotWithShape="1">
          <a:blip r:embed="rId5">
            <a:alphaModFix/>
          </a:blip>
          <a:srcRect/>
          <a:stretch/>
        </p:blipFill>
        <p:spPr>
          <a:xfrm>
            <a:off x="10792691" y="169223"/>
            <a:ext cx="609600" cy="6096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9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201"/>
                                        </p:tgtEl>
                                        <p:attrNameLst>
                                          <p:attrName>style.visibility</p:attrName>
                                        </p:attrNameLst>
                                      </p:cBhvr>
                                      <p:to>
                                        <p:strVal val="visible"/>
                                      </p:to>
                                    </p:set>
                                    <p:animEffect transition="in" filter="fade">
                                      <p:cBhvr>
                                        <p:cTn id="39" dur="5000"/>
                                        <p:tgtEl>
                                          <p:spTgt spid="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pic>
        <p:nvPicPr>
          <p:cNvPr id="206" name="Google Shape;206;p11"/>
          <p:cNvPicPr preferRelativeResize="0"/>
          <p:nvPr/>
        </p:nvPicPr>
        <p:blipFill rotWithShape="1">
          <a:blip r:embed="rId3">
            <a:alphaModFix/>
          </a:blip>
          <a:srcRect/>
          <a:stretch/>
        </p:blipFill>
        <p:spPr>
          <a:xfrm>
            <a:off x="0" y="1"/>
            <a:ext cx="12192000" cy="1100138"/>
          </a:xfrm>
          <a:prstGeom prst="rect">
            <a:avLst/>
          </a:prstGeom>
          <a:noFill/>
          <a:ln>
            <a:noFill/>
          </a:ln>
        </p:spPr>
      </p:pic>
      <p:sp>
        <p:nvSpPr>
          <p:cNvPr id="207" name="Google Shape;207;p11"/>
          <p:cNvSpPr txBox="1">
            <a:spLocks noGrp="1"/>
          </p:cNvSpPr>
          <p:nvPr>
            <p:ph type="title"/>
          </p:nvPr>
        </p:nvSpPr>
        <p:spPr>
          <a:xfrm>
            <a:off x="118575" y="97200"/>
            <a:ext cx="11976600" cy="1002938"/>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2800"/>
              <a:buNone/>
            </a:pPr>
            <a:r>
              <a:rPr lang="en-ZA" sz="4000" b="1">
                <a:solidFill>
                  <a:srgbClr val="FFFFFF"/>
                </a:solidFill>
              </a:rPr>
              <a:t>POTCHEFSTROOM - </a:t>
            </a:r>
            <a:r>
              <a:rPr lang="en-ZA" sz="4000" b="1" u="sng"/>
              <a:t>4BH-J01</a:t>
            </a:r>
            <a:br>
              <a:rPr lang="en-ZA" sz="4000" b="1">
                <a:solidFill>
                  <a:srgbClr val="FFFFFF"/>
                </a:solidFill>
              </a:rPr>
            </a:br>
            <a:r>
              <a:rPr lang="en-ZA" sz="3600" b="1">
                <a:solidFill>
                  <a:srgbClr val="FFFFFF"/>
                </a:solidFill>
              </a:rPr>
              <a:t>1st Year  </a:t>
            </a:r>
            <a:r>
              <a:rPr lang="en-ZA" sz="3600" b="1" i="1">
                <a:solidFill>
                  <a:srgbClr val="FFFFFF"/>
                </a:solidFill>
              </a:rPr>
              <a:t>/ 1ste Jaar </a:t>
            </a:r>
            <a:endParaRPr sz="3600" b="1" i="1">
              <a:solidFill>
                <a:srgbClr val="FFFFFF"/>
              </a:solidFill>
            </a:endParaRPr>
          </a:p>
        </p:txBody>
      </p:sp>
      <p:pic>
        <p:nvPicPr>
          <p:cNvPr id="208" name="Google Shape;208;p11"/>
          <p:cNvPicPr preferRelativeResize="0"/>
          <p:nvPr/>
        </p:nvPicPr>
        <p:blipFill rotWithShape="1">
          <a:blip r:embed="rId4">
            <a:alphaModFix/>
          </a:blip>
          <a:srcRect b="52961"/>
          <a:stretch/>
        </p:blipFill>
        <p:spPr>
          <a:xfrm>
            <a:off x="0" y="6279662"/>
            <a:ext cx="12191998" cy="644769"/>
          </a:xfrm>
          <a:prstGeom prst="rect">
            <a:avLst/>
          </a:prstGeom>
          <a:noFill/>
          <a:ln>
            <a:noFill/>
          </a:ln>
        </p:spPr>
      </p:pic>
      <p:graphicFrame>
        <p:nvGraphicFramePr>
          <p:cNvPr id="209" name="Google Shape;209;p11"/>
          <p:cNvGraphicFramePr/>
          <p:nvPr/>
        </p:nvGraphicFramePr>
        <p:xfrm>
          <a:off x="253219" y="1100138"/>
          <a:ext cx="11681425" cy="5457916"/>
        </p:xfrm>
        <a:graphic>
          <a:graphicData uri="http://schemas.openxmlformats.org/drawingml/2006/table">
            <a:tbl>
              <a:tblPr>
                <a:noFill/>
                <a:tableStyleId>{168BCE0C-14FD-417F-B5B8-EF4F24220418}</a:tableStyleId>
              </a:tblPr>
              <a:tblGrid>
                <a:gridCol w="2779500">
                  <a:extLst>
                    <a:ext uri="{9D8B030D-6E8A-4147-A177-3AD203B41FA5}">
                      <a16:colId xmlns:a16="http://schemas.microsoft.com/office/drawing/2014/main" val="20000"/>
                    </a:ext>
                  </a:extLst>
                </a:gridCol>
                <a:gridCol w="1805325">
                  <a:extLst>
                    <a:ext uri="{9D8B030D-6E8A-4147-A177-3AD203B41FA5}">
                      <a16:colId xmlns:a16="http://schemas.microsoft.com/office/drawing/2014/main" val="20001"/>
                    </a:ext>
                  </a:extLst>
                </a:gridCol>
                <a:gridCol w="768900">
                  <a:extLst>
                    <a:ext uri="{9D8B030D-6E8A-4147-A177-3AD203B41FA5}">
                      <a16:colId xmlns:a16="http://schemas.microsoft.com/office/drawing/2014/main" val="20002"/>
                    </a:ext>
                  </a:extLst>
                </a:gridCol>
                <a:gridCol w="987100">
                  <a:extLst>
                    <a:ext uri="{9D8B030D-6E8A-4147-A177-3AD203B41FA5}">
                      <a16:colId xmlns:a16="http://schemas.microsoft.com/office/drawing/2014/main" val="20003"/>
                    </a:ext>
                  </a:extLst>
                </a:gridCol>
                <a:gridCol w="2584200">
                  <a:extLst>
                    <a:ext uri="{9D8B030D-6E8A-4147-A177-3AD203B41FA5}">
                      <a16:colId xmlns:a16="http://schemas.microsoft.com/office/drawing/2014/main" val="20004"/>
                    </a:ext>
                  </a:extLst>
                </a:gridCol>
                <a:gridCol w="1644700">
                  <a:extLst>
                    <a:ext uri="{9D8B030D-6E8A-4147-A177-3AD203B41FA5}">
                      <a16:colId xmlns:a16="http://schemas.microsoft.com/office/drawing/2014/main" val="20005"/>
                    </a:ext>
                  </a:extLst>
                </a:gridCol>
                <a:gridCol w="1111700">
                  <a:extLst>
                    <a:ext uri="{9D8B030D-6E8A-4147-A177-3AD203B41FA5}">
                      <a16:colId xmlns:a16="http://schemas.microsoft.com/office/drawing/2014/main" val="20006"/>
                    </a:ext>
                  </a:extLst>
                </a:gridCol>
              </a:tblGrid>
              <a:tr h="300025">
                <a:tc>
                  <a:txBody>
                    <a:bodyPr/>
                    <a:lstStyle/>
                    <a:p>
                      <a:pPr marL="0" marR="0" lvl="0" indent="0" algn="ctr" rtl="0">
                        <a:lnSpc>
                          <a:spcPct val="115000"/>
                        </a:lnSpc>
                        <a:spcBef>
                          <a:spcPts val="0"/>
                        </a:spcBef>
                        <a:spcAft>
                          <a:spcPts val="0"/>
                        </a:spcAft>
                        <a:buNone/>
                      </a:pPr>
                      <a:r>
                        <a:rPr lang="en-ZA" sz="2000" b="1" u="none" strike="noStrike" cap="none">
                          <a:solidFill>
                            <a:srgbClr val="000000"/>
                          </a:solidFill>
                          <a:latin typeface="Calibri"/>
                          <a:ea typeface="Calibri"/>
                          <a:cs typeface="Calibri"/>
                          <a:sym typeface="Calibri"/>
                        </a:rPr>
                        <a:t>FIRST SEMESTER</a:t>
                      </a:r>
                      <a:endParaRPr sz="20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TYPE</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CREDIT</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rowSpan="15">
                  <a:txBody>
                    <a:bodyPr/>
                    <a:lstStyle/>
                    <a:p>
                      <a:pPr marL="0" marR="0" lvl="0" indent="0" algn="ctr" rtl="0">
                        <a:lnSpc>
                          <a:spcPct val="115000"/>
                        </a:lnSpc>
                        <a:spcBef>
                          <a:spcPts val="0"/>
                        </a:spcBef>
                        <a:spcAft>
                          <a:spcPts val="0"/>
                        </a:spcAft>
                        <a:buNone/>
                      </a:pPr>
                      <a:r>
                        <a:rPr lang="en-ZA" sz="2400" b="1" u="none" strike="noStrike" cap="none">
                          <a:solidFill>
                            <a:schemeClr val="lt1"/>
                          </a:solidFill>
                          <a:latin typeface="Calibri"/>
                          <a:ea typeface="Calibri"/>
                          <a:cs typeface="Calibri"/>
                          <a:sym typeface="Calibri"/>
                        </a:rPr>
                        <a:t>P</a:t>
                      </a:r>
                      <a:endParaRPr/>
                    </a:p>
                    <a:p>
                      <a:pPr marL="0" marR="0" lvl="0" indent="0" algn="ctr" rtl="0">
                        <a:lnSpc>
                          <a:spcPct val="115000"/>
                        </a:lnSpc>
                        <a:spcBef>
                          <a:spcPts val="0"/>
                        </a:spcBef>
                        <a:spcAft>
                          <a:spcPts val="0"/>
                        </a:spcAft>
                        <a:buNone/>
                      </a:pPr>
                      <a:r>
                        <a:rPr lang="en-ZA" sz="2400" b="1" u="none" strike="noStrike" cap="none">
                          <a:solidFill>
                            <a:schemeClr val="lt1"/>
                          </a:solidFill>
                          <a:latin typeface="Calibri"/>
                          <a:ea typeface="Calibri"/>
                          <a:cs typeface="Calibri"/>
                          <a:sym typeface="Calibri"/>
                        </a:rPr>
                        <a:t>O</a:t>
                      </a:r>
                      <a:endParaRPr/>
                    </a:p>
                    <a:p>
                      <a:pPr marL="0" marR="0" lvl="0" indent="0" algn="ctr" rtl="0">
                        <a:lnSpc>
                          <a:spcPct val="115000"/>
                        </a:lnSpc>
                        <a:spcBef>
                          <a:spcPts val="0"/>
                        </a:spcBef>
                        <a:spcAft>
                          <a:spcPts val="0"/>
                        </a:spcAft>
                        <a:buNone/>
                      </a:pPr>
                      <a:r>
                        <a:rPr lang="en-ZA" sz="2400" b="1" u="none" strike="noStrike" cap="none">
                          <a:solidFill>
                            <a:schemeClr val="lt1"/>
                          </a:solidFill>
                          <a:latin typeface="Calibri"/>
                          <a:ea typeface="Calibri"/>
                          <a:cs typeface="Calibri"/>
                          <a:sym typeface="Calibri"/>
                        </a:rPr>
                        <a:t>T</a:t>
                      </a:r>
                      <a:endParaRPr/>
                    </a:p>
                    <a:p>
                      <a:pPr marL="0" marR="0" lvl="0" indent="0" algn="ctr" rtl="0">
                        <a:lnSpc>
                          <a:spcPct val="115000"/>
                        </a:lnSpc>
                        <a:spcBef>
                          <a:spcPts val="0"/>
                        </a:spcBef>
                        <a:spcAft>
                          <a:spcPts val="0"/>
                        </a:spcAft>
                        <a:buNone/>
                      </a:pPr>
                      <a:r>
                        <a:rPr lang="en-ZA" sz="2400" b="1" u="none" strike="noStrike" cap="none">
                          <a:solidFill>
                            <a:schemeClr val="lt1"/>
                          </a:solidFill>
                          <a:latin typeface="Calibri"/>
                          <a:ea typeface="Calibri"/>
                          <a:cs typeface="Calibri"/>
                          <a:sym typeface="Calibri"/>
                        </a:rPr>
                        <a:t>C</a:t>
                      </a:r>
                      <a:endParaRPr/>
                    </a:p>
                    <a:p>
                      <a:pPr marL="0" marR="0" lvl="0" indent="0" algn="ctr" rtl="0">
                        <a:lnSpc>
                          <a:spcPct val="115000"/>
                        </a:lnSpc>
                        <a:spcBef>
                          <a:spcPts val="0"/>
                        </a:spcBef>
                        <a:spcAft>
                          <a:spcPts val="0"/>
                        </a:spcAft>
                        <a:buNone/>
                      </a:pPr>
                      <a:r>
                        <a:rPr lang="en-ZA" sz="2400" b="1" u="none" strike="noStrike" cap="none">
                          <a:solidFill>
                            <a:schemeClr val="lt1"/>
                          </a:solidFill>
                          <a:latin typeface="Calibri"/>
                          <a:ea typeface="Calibri"/>
                          <a:cs typeface="Calibri"/>
                          <a:sym typeface="Calibri"/>
                        </a:rPr>
                        <a:t>H</a:t>
                      </a:r>
                      <a:endParaRPr/>
                    </a:p>
                    <a:p>
                      <a:pPr marL="0" marR="0" lvl="0" indent="0" algn="ctr" rtl="0">
                        <a:lnSpc>
                          <a:spcPct val="115000"/>
                        </a:lnSpc>
                        <a:spcBef>
                          <a:spcPts val="0"/>
                        </a:spcBef>
                        <a:spcAft>
                          <a:spcPts val="0"/>
                        </a:spcAft>
                        <a:buNone/>
                      </a:pPr>
                      <a:r>
                        <a:rPr lang="en-ZA" sz="2400" b="1" u="none" strike="noStrike" cap="none">
                          <a:solidFill>
                            <a:schemeClr val="lt1"/>
                          </a:solidFill>
                          <a:latin typeface="Calibri"/>
                          <a:ea typeface="Calibri"/>
                          <a:cs typeface="Calibri"/>
                          <a:sym typeface="Calibri"/>
                        </a:rPr>
                        <a:t>E</a:t>
                      </a:r>
                      <a:endParaRPr/>
                    </a:p>
                    <a:p>
                      <a:pPr marL="0" marR="0" lvl="0" indent="0" algn="ctr" rtl="0">
                        <a:lnSpc>
                          <a:spcPct val="115000"/>
                        </a:lnSpc>
                        <a:spcBef>
                          <a:spcPts val="0"/>
                        </a:spcBef>
                        <a:spcAft>
                          <a:spcPts val="0"/>
                        </a:spcAft>
                        <a:buNone/>
                      </a:pPr>
                      <a:r>
                        <a:rPr lang="en-ZA" sz="2400" b="1" u="none" strike="noStrike" cap="none">
                          <a:solidFill>
                            <a:schemeClr val="lt1"/>
                          </a:solidFill>
                          <a:latin typeface="Calibri"/>
                          <a:ea typeface="Calibri"/>
                          <a:cs typeface="Calibri"/>
                          <a:sym typeface="Calibri"/>
                        </a:rPr>
                        <a:t>F</a:t>
                      </a:r>
                      <a:endParaRPr/>
                    </a:p>
                    <a:p>
                      <a:pPr marL="0" marR="0" lvl="0" indent="0" algn="ctr" rtl="0">
                        <a:lnSpc>
                          <a:spcPct val="115000"/>
                        </a:lnSpc>
                        <a:spcBef>
                          <a:spcPts val="0"/>
                        </a:spcBef>
                        <a:spcAft>
                          <a:spcPts val="0"/>
                        </a:spcAft>
                        <a:buNone/>
                      </a:pPr>
                      <a:r>
                        <a:rPr lang="en-ZA" sz="2400" b="1" u="none" strike="noStrike" cap="none">
                          <a:solidFill>
                            <a:schemeClr val="lt1"/>
                          </a:solidFill>
                          <a:latin typeface="Calibri"/>
                          <a:ea typeface="Calibri"/>
                          <a:cs typeface="Calibri"/>
                          <a:sym typeface="Calibri"/>
                        </a:rPr>
                        <a:t>S</a:t>
                      </a:r>
                      <a:endParaRPr/>
                    </a:p>
                    <a:p>
                      <a:pPr marL="0" marR="0" lvl="0" indent="0" algn="ctr" rtl="0">
                        <a:lnSpc>
                          <a:spcPct val="115000"/>
                        </a:lnSpc>
                        <a:spcBef>
                          <a:spcPts val="0"/>
                        </a:spcBef>
                        <a:spcAft>
                          <a:spcPts val="0"/>
                        </a:spcAft>
                        <a:buNone/>
                      </a:pPr>
                      <a:r>
                        <a:rPr lang="en-ZA" sz="2400" b="1" u="none" strike="noStrike" cap="none">
                          <a:solidFill>
                            <a:schemeClr val="lt1"/>
                          </a:solidFill>
                          <a:latin typeface="Calibri"/>
                          <a:ea typeface="Calibri"/>
                          <a:cs typeface="Calibri"/>
                          <a:sym typeface="Calibri"/>
                        </a:rPr>
                        <a:t>T</a:t>
                      </a:r>
                      <a:endParaRPr/>
                    </a:p>
                    <a:p>
                      <a:pPr marL="0" marR="0" lvl="0" indent="0" algn="ctr" rtl="0">
                        <a:lnSpc>
                          <a:spcPct val="115000"/>
                        </a:lnSpc>
                        <a:spcBef>
                          <a:spcPts val="0"/>
                        </a:spcBef>
                        <a:spcAft>
                          <a:spcPts val="0"/>
                        </a:spcAft>
                        <a:buNone/>
                      </a:pPr>
                      <a:r>
                        <a:rPr lang="en-ZA" sz="2400" b="1" u="none" strike="noStrike" cap="none">
                          <a:solidFill>
                            <a:schemeClr val="lt1"/>
                          </a:solidFill>
                          <a:latin typeface="Calibri"/>
                          <a:ea typeface="Calibri"/>
                          <a:cs typeface="Calibri"/>
                          <a:sym typeface="Calibri"/>
                        </a:rPr>
                        <a:t>R</a:t>
                      </a:r>
                      <a:endParaRPr/>
                    </a:p>
                    <a:p>
                      <a:pPr marL="0" marR="0" lvl="0" indent="0" algn="ctr" rtl="0">
                        <a:lnSpc>
                          <a:spcPct val="115000"/>
                        </a:lnSpc>
                        <a:spcBef>
                          <a:spcPts val="0"/>
                        </a:spcBef>
                        <a:spcAft>
                          <a:spcPts val="0"/>
                        </a:spcAft>
                        <a:buNone/>
                      </a:pPr>
                      <a:r>
                        <a:rPr lang="en-ZA" sz="2400" b="1" u="none" strike="noStrike" cap="none">
                          <a:solidFill>
                            <a:schemeClr val="lt1"/>
                          </a:solidFill>
                          <a:latin typeface="Calibri"/>
                          <a:ea typeface="Calibri"/>
                          <a:cs typeface="Calibri"/>
                          <a:sym typeface="Calibri"/>
                        </a:rPr>
                        <a:t>O</a:t>
                      </a:r>
                      <a:endParaRPr/>
                    </a:p>
                    <a:p>
                      <a:pPr marL="0" marR="0" lvl="0" indent="0" algn="ctr" rtl="0">
                        <a:lnSpc>
                          <a:spcPct val="115000"/>
                        </a:lnSpc>
                        <a:spcBef>
                          <a:spcPts val="0"/>
                        </a:spcBef>
                        <a:spcAft>
                          <a:spcPts val="0"/>
                        </a:spcAft>
                        <a:buNone/>
                      </a:pPr>
                      <a:r>
                        <a:rPr lang="en-ZA" sz="2400" b="1" u="none" strike="noStrike" cap="none">
                          <a:solidFill>
                            <a:schemeClr val="lt1"/>
                          </a:solidFill>
                          <a:latin typeface="Calibri"/>
                          <a:ea typeface="Calibri"/>
                          <a:cs typeface="Calibri"/>
                          <a:sym typeface="Calibri"/>
                        </a:rPr>
                        <a:t>O</a:t>
                      </a:r>
                      <a:endParaRPr/>
                    </a:p>
                    <a:p>
                      <a:pPr marL="0" marR="0" lvl="0" indent="0" algn="ctr" rtl="0">
                        <a:lnSpc>
                          <a:spcPct val="115000"/>
                        </a:lnSpc>
                        <a:spcBef>
                          <a:spcPts val="0"/>
                        </a:spcBef>
                        <a:spcAft>
                          <a:spcPts val="0"/>
                        </a:spcAft>
                        <a:buNone/>
                      </a:pPr>
                      <a:r>
                        <a:rPr lang="en-ZA" sz="2400" b="1" u="none" strike="noStrike" cap="none">
                          <a:solidFill>
                            <a:schemeClr val="lt1"/>
                          </a:solidFill>
                          <a:latin typeface="Calibri"/>
                          <a:ea typeface="Calibri"/>
                          <a:cs typeface="Calibri"/>
                          <a:sym typeface="Calibri"/>
                        </a:rPr>
                        <a:t>M</a:t>
                      </a:r>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00000"/>
                    </a:solidFill>
                  </a:tcPr>
                </a:tc>
                <a:tc>
                  <a:txBody>
                    <a:bodyPr/>
                    <a:lstStyle/>
                    <a:p>
                      <a:pPr marL="0" marR="0" lvl="0" indent="0" algn="ctr" rtl="0">
                        <a:lnSpc>
                          <a:spcPct val="100000"/>
                        </a:lnSpc>
                        <a:spcBef>
                          <a:spcPts val="0"/>
                        </a:spcBef>
                        <a:spcAft>
                          <a:spcPts val="0"/>
                        </a:spcAft>
                        <a:buNone/>
                      </a:pPr>
                      <a:r>
                        <a:rPr lang="en-ZA" sz="2000" b="1" u="none" strike="noStrike" cap="none">
                          <a:solidFill>
                            <a:srgbClr val="000000"/>
                          </a:solidFill>
                          <a:latin typeface="Calibri"/>
                          <a:ea typeface="Calibri"/>
                          <a:cs typeface="Calibri"/>
                          <a:sym typeface="Calibri"/>
                        </a:rPr>
                        <a:t>SECOND SEMESTER</a:t>
                      </a:r>
                      <a:endParaRPr sz="20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a:txBody>
                    <a:bodyPr/>
                    <a:lstStyle/>
                    <a:p>
                      <a:pPr marL="0" marR="0" lvl="0" indent="0" algn="ctr"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TYPE</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a:txBody>
                    <a:bodyPr/>
                    <a:lstStyle/>
                    <a:p>
                      <a:pPr marL="0" marR="0" lvl="0" indent="0" algn="ctr"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CREDIT</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extLst>
                  <a:ext uri="{0D108BD9-81ED-4DB2-BD59-A6C34878D82A}">
                    <a16:rowId xmlns:a16="http://schemas.microsoft.com/office/drawing/2014/main" val="10000"/>
                  </a:ext>
                </a:extLst>
              </a:tr>
              <a:tr h="250150">
                <a:tc gridSpan="3">
                  <a:txBody>
                    <a:bodyPr/>
                    <a:lstStyle/>
                    <a:p>
                      <a:pPr marL="0" marR="0" lvl="0" indent="0" algn="l" rtl="0">
                        <a:lnSpc>
                          <a:spcPct val="100000"/>
                        </a:lnSpc>
                        <a:spcBef>
                          <a:spcPts val="0"/>
                        </a:spcBef>
                        <a:spcAft>
                          <a:spcPts val="0"/>
                        </a:spcAft>
                        <a:buNone/>
                      </a:pPr>
                      <a:r>
                        <a:rPr lang="en-ZA" sz="1400" b="1" u="none" strike="noStrike" cap="none"/>
                        <a:t>Year module / Jaarmodule</a:t>
                      </a:r>
                      <a:endParaRPr sz="1400" b="1" u="none" strike="noStrike" cap="none"/>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400" b="1" u="none" strike="noStrike" cap="none"/>
                        <a:t>Year module / Jaarmodule</a:t>
                      </a:r>
                      <a:endParaRPr sz="1400" b="1" u="none" strike="noStrike" cap="none"/>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250150">
                <a:tc>
                  <a:txBody>
                    <a:bodyPr/>
                    <a:lstStyle/>
                    <a:p>
                      <a:pPr marL="0" marR="0" lvl="0" indent="0" algn="l" rtl="0">
                        <a:lnSpc>
                          <a:spcPct val="100000"/>
                        </a:lnSpc>
                        <a:spcBef>
                          <a:spcPts val="0"/>
                        </a:spcBef>
                        <a:spcAft>
                          <a:spcPts val="0"/>
                        </a:spcAft>
                        <a:buNone/>
                      </a:pPr>
                      <a:r>
                        <a:rPr lang="en-ZA" sz="1200" b="1" i="0" u="none" strike="noStrike" cap="none">
                          <a:solidFill>
                            <a:srgbClr val="000000"/>
                          </a:solidFill>
                          <a:latin typeface="Calibri"/>
                          <a:ea typeface="Calibri"/>
                          <a:cs typeface="Calibri"/>
                          <a:sym typeface="Calibri"/>
                        </a:rPr>
                        <a:t>TPED 176</a:t>
                      </a:r>
                      <a:endParaRPr sz="1800" b="0" i="0" u="none" strike="noStrike" cap="none">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None/>
                      </a:pPr>
                      <a:r>
                        <a:rPr lang="en-ZA" sz="1200" b="0" i="0" u="none" strike="noStrike" cap="none">
                          <a:solidFill>
                            <a:srgbClr val="000000"/>
                          </a:solidFill>
                          <a:latin typeface="Calibri"/>
                          <a:ea typeface="Calibri"/>
                          <a:cs typeface="Calibri"/>
                          <a:sym typeface="Calibri"/>
                        </a:rPr>
                        <a:t>H (Core module)</a:t>
                      </a:r>
                      <a:endParaRPr sz="1800" b="0" i="0" u="none" strike="noStrike" cap="none">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ZA" sz="1200" b="0" i="0" u="none" strike="noStrike" cap="none">
                          <a:solidFill>
                            <a:srgbClr val="000000"/>
                          </a:solidFill>
                          <a:latin typeface="Calibri"/>
                          <a:ea typeface="Calibri"/>
                          <a:cs typeface="Calibri"/>
                          <a:sym typeface="Calibri"/>
                        </a:rPr>
                        <a:t>16</a:t>
                      </a:r>
                      <a:endParaRPr sz="1800" b="0" i="0" u="none" strike="noStrike" cap="none">
                        <a:latin typeface="Arial"/>
                        <a:ea typeface="Arial"/>
                        <a:cs typeface="Arial"/>
                        <a:sym typeface="Arial"/>
                      </a:endParaRPr>
                    </a:p>
                  </a:txBody>
                  <a:tcPr marL="50050" marR="50050" marT="9525" marB="0">
                    <a:lnB w="12700" cap="flat" cmpd="sng">
                      <a:solidFill>
                        <a:srgbClr val="000000"/>
                      </a:solidFill>
                      <a:prstDash val="solid"/>
                      <a:round/>
                      <a:headEnd type="none" w="sm" len="sm"/>
                      <a:tailEnd type="none" w="sm" len="sm"/>
                    </a:lnB>
                  </a:tcPr>
                </a:tc>
                <a:tc vMerge="1">
                  <a:txBody>
                    <a:bodyPr/>
                    <a:lstStyle/>
                    <a:p>
                      <a:endParaRPr lang="en-US"/>
                    </a:p>
                  </a:txBody>
                  <a:tcPr/>
                </a:tc>
                <a:tc gridSpan="3">
                  <a:txBody>
                    <a:bodyPr/>
                    <a:lstStyle/>
                    <a:p>
                      <a:pPr marL="0" marR="0" lvl="0" indent="0" algn="l" rtl="0">
                        <a:lnSpc>
                          <a:spcPct val="100000"/>
                        </a:lnSpc>
                        <a:spcBef>
                          <a:spcPts val="0"/>
                        </a:spcBef>
                        <a:spcAft>
                          <a:spcPts val="0"/>
                        </a:spcAft>
                        <a:buClr>
                          <a:srgbClr val="000000"/>
                        </a:buClr>
                        <a:buSzPts val="1200"/>
                        <a:buFont typeface="Arial"/>
                        <a:buNone/>
                      </a:pPr>
                      <a:r>
                        <a:rPr lang="en-ZA" sz="1200" b="1" i="0" u="none" strike="noStrike" cap="none">
                          <a:solidFill>
                            <a:schemeClr val="dk1"/>
                          </a:solidFill>
                          <a:latin typeface="Calibri"/>
                          <a:ea typeface="Calibri"/>
                          <a:cs typeface="Calibri"/>
                          <a:sym typeface="Calibri"/>
                        </a:rPr>
                        <a:t>TPED 176</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250150">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Arial"/>
                          <a:ea typeface="Arial"/>
                          <a:cs typeface="Arial"/>
                          <a:sym typeface="Arial"/>
                        </a:rPr>
                        <a:t>Fundamental modules / Fundamentele modules </a:t>
                      </a:r>
                      <a:endParaRPr sz="1400" u="none" strike="noStrike" cap="none"/>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Arial"/>
                          <a:ea typeface="Arial"/>
                          <a:cs typeface="Arial"/>
                          <a:sym typeface="Arial"/>
                        </a:rPr>
                        <a:t>Fundamental modules / Fundamentele modules </a:t>
                      </a:r>
                      <a:endParaRPr sz="1400" u="none" strike="noStrike" cap="none"/>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628050">
                <a:tc>
                  <a:txBody>
                    <a:bodyPr/>
                    <a:lstStyle/>
                    <a:p>
                      <a:pPr marL="0" marR="0" lvl="0" indent="0" algn="l"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ALDA 111 (Afrikaans)</a:t>
                      </a:r>
                      <a:endParaRPr sz="12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OR</a:t>
                      </a:r>
                      <a:endParaRPr sz="1200" u="none" strike="noStrike" cap="none">
                        <a:latin typeface="Calibri"/>
                        <a:ea typeface="Calibri"/>
                        <a:cs typeface="Calibri"/>
                        <a:sym typeface="Calibri"/>
                      </a:endParaRPr>
                    </a:p>
                    <a:p>
                      <a:pPr marL="0" marR="0" lvl="0" indent="0" algn="just"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ALDE 111 (English)</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X (Compulsory module)</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12</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ALDA 122 (Afr)</a:t>
                      </a:r>
                      <a:endParaRPr sz="1200" u="none" strike="noStrike" cap="none">
                        <a:latin typeface="Calibri"/>
                        <a:ea typeface="Calibri"/>
                        <a:cs typeface="Calibri"/>
                        <a:sym typeface="Calibri"/>
                      </a:endParaRPr>
                    </a:p>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OR</a:t>
                      </a:r>
                      <a:endParaRPr sz="1200" u="none" strike="noStrike" cap="none">
                        <a:latin typeface="Calibri"/>
                        <a:ea typeface="Calibri"/>
                        <a:cs typeface="Calibri"/>
                        <a:sym typeface="Calibri"/>
                      </a:endParaRPr>
                    </a:p>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ALDE 122( Eng)</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a:txBody>
                    <a:bodyPr/>
                    <a:lstStyle/>
                    <a:p>
                      <a:pPr marL="0" marR="0" lvl="0" indent="0" algn="ctr"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X (Compulsory module)</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12</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257500">
                <a:tc>
                  <a:txBody>
                    <a:bodyPr/>
                    <a:lstStyle/>
                    <a:p>
                      <a:pPr marL="0" marR="0" lvl="0" indent="0" algn="just" rtl="0">
                        <a:lnSpc>
                          <a:spcPct val="115000"/>
                        </a:lnSpc>
                        <a:spcBef>
                          <a:spcPts val="0"/>
                        </a:spcBef>
                        <a:spcAft>
                          <a:spcPts val="0"/>
                        </a:spcAft>
                        <a:buNone/>
                      </a:pPr>
                      <a:r>
                        <a:rPr lang="en-ZA" sz="1200" b="1" i="0" u="none" strike="noStrike" cap="none">
                          <a:solidFill>
                            <a:srgbClr val="000000"/>
                          </a:solidFill>
                          <a:latin typeface="Calibri"/>
                          <a:ea typeface="Calibri"/>
                          <a:cs typeface="Calibri"/>
                          <a:sym typeface="Calibri"/>
                        </a:rPr>
                        <a:t>EDCC 114</a:t>
                      </a:r>
                      <a:endParaRPr sz="1800" b="0" i="0" u="none" strike="noStrike" cap="none">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b="1" i="0" u="none" strike="noStrike" cap="none">
                          <a:solidFill>
                            <a:srgbClr val="000000"/>
                          </a:solidFill>
                          <a:latin typeface="Calibri"/>
                          <a:ea typeface="Calibri"/>
                          <a:cs typeface="Calibri"/>
                          <a:sym typeface="Calibri"/>
                        </a:rPr>
                        <a:t>H </a:t>
                      </a:r>
                      <a:endParaRPr sz="1800" b="0" i="0" u="none" strike="noStrike" cap="none">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ZA" sz="1200" b="1" i="0" u="none" strike="noStrike" cap="none">
                          <a:solidFill>
                            <a:srgbClr val="000000"/>
                          </a:solidFill>
                          <a:latin typeface="Calibri"/>
                          <a:ea typeface="Calibri"/>
                          <a:cs typeface="Calibri"/>
                          <a:sym typeface="Calibri"/>
                        </a:rPr>
                        <a:t>8</a:t>
                      </a:r>
                      <a:endParaRPr sz="1800" b="0" i="0" u="none" strike="noStrike" cap="none">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just" rtl="0">
                        <a:lnSpc>
                          <a:spcPct val="100000"/>
                        </a:lnSpc>
                        <a:spcBef>
                          <a:spcPts val="0"/>
                        </a:spcBef>
                        <a:spcAft>
                          <a:spcPts val="0"/>
                        </a:spcAft>
                        <a:buNone/>
                      </a:pPr>
                      <a:r>
                        <a:rPr lang="en-ZA" sz="1200" b="1" i="0" u="none" strike="noStrike" cap="none">
                          <a:solidFill>
                            <a:srgbClr val="000000"/>
                          </a:solidFill>
                          <a:latin typeface="Calibri"/>
                          <a:ea typeface="Calibri"/>
                          <a:cs typeface="Calibri"/>
                          <a:sym typeface="Calibri"/>
                        </a:rPr>
                        <a:t>EDCC 125</a:t>
                      </a:r>
                      <a:endParaRPr sz="1800" b="0" i="0" u="none" strike="noStrike" cap="none">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a:txBody>
                    <a:bodyPr/>
                    <a:lstStyle/>
                    <a:p>
                      <a:pPr marL="0" marR="0" lvl="0" indent="0" algn="ctr" rtl="0">
                        <a:lnSpc>
                          <a:spcPct val="100000"/>
                        </a:lnSpc>
                        <a:spcBef>
                          <a:spcPts val="0"/>
                        </a:spcBef>
                        <a:spcAft>
                          <a:spcPts val="0"/>
                        </a:spcAft>
                        <a:buNone/>
                      </a:pPr>
                      <a:r>
                        <a:rPr lang="en-ZA" sz="1200" b="1" i="0" u="none" strike="noStrike" cap="none">
                          <a:solidFill>
                            <a:srgbClr val="000000"/>
                          </a:solidFill>
                          <a:latin typeface="Calibri"/>
                          <a:ea typeface="Calibri"/>
                          <a:cs typeface="Calibri"/>
                          <a:sym typeface="Calibri"/>
                        </a:rPr>
                        <a:t>H (Core module)</a:t>
                      </a:r>
                      <a:endParaRPr sz="1800" b="0" i="0" u="none" strike="noStrike" cap="none">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ZA" sz="1200" b="1" i="0" u="none" strike="noStrike" cap="none">
                          <a:solidFill>
                            <a:srgbClr val="000000"/>
                          </a:solidFill>
                          <a:latin typeface="Calibri"/>
                          <a:ea typeface="Calibri"/>
                          <a:cs typeface="Calibri"/>
                          <a:sym typeface="Calibri"/>
                        </a:rPr>
                        <a:t>8</a:t>
                      </a:r>
                      <a:endParaRPr sz="1800" b="0" i="0" u="none" strike="noStrike" cap="none">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290950">
                <a:tc>
                  <a:txBody>
                    <a:bodyPr/>
                    <a:lstStyle/>
                    <a:p>
                      <a:pPr marL="0" marR="0" lvl="0" indent="0" algn="just" rtl="0">
                        <a:lnSpc>
                          <a:spcPct val="115000"/>
                        </a:lnSpc>
                        <a:spcBef>
                          <a:spcPts val="0"/>
                        </a:spcBef>
                        <a:spcAft>
                          <a:spcPts val="0"/>
                        </a:spcAft>
                        <a:buNone/>
                      </a:pPr>
                      <a:r>
                        <a:rPr lang="en-ZA" sz="1200" b="1" i="0" u="none" strike="noStrike" cap="none">
                          <a:solidFill>
                            <a:srgbClr val="000000"/>
                          </a:solidFill>
                          <a:latin typeface="Calibri"/>
                          <a:ea typeface="Calibri"/>
                          <a:cs typeface="Calibri"/>
                          <a:sym typeface="Calibri"/>
                        </a:rPr>
                        <a:t>EDCC 115</a:t>
                      </a:r>
                      <a:endParaRPr sz="1800" b="0" i="0" u="none" strike="noStrike" cap="none">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b="1" i="0" u="none" strike="noStrike" cap="none">
                          <a:solidFill>
                            <a:srgbClr val="000000"/>
                          </a:solidFill>
                          <a:latin typeface="Calibri"/>
                          <a:ea typeface="Calibri"/>
                          <a:cs typeface="Calibri"/>
                          <a:sym typeface="Calibri"/>
                        </a:rPr>
                        <a:t>H</a:t>
                      </a:r>
                      <a:endParaRPr sz="1800" b="0" i="0" u="none" strike="noStrike" cap="none">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ZA" sz="1200" b="1" i="0" u="none" strike="noStrike" cap="none">
                          <a:solidFill>
                            <a:srgbClr val="000000"/>
                          </a:solidFill>
                          <a:latin typeface="Calibri"/>
                          <a:ea typeface="Calibri"/>
                          <a:cs typeface="Calibri"/>
                          <a:sym typeface="Calibri"/>
                        </a:rPr>
                        <a:t>8</a:t>
                      </a:r>
                      <a:endParaRPr sz="1800" b="0" i="0" u="none" strike="noStrike" cap="none">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rowSpan="6">
                  <a:txBody>
                    <a:bodyPr/>
                    <a:lstStyle/>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AFCL 121 (Afrikaans communication)</a:t>
                      </a:r>
                      <a:endParaRPr sz="1200" u="none" strike="noStrike" cap="none">
                        <a:latin typeface="Calibri"/>
                        <a:ea typeface="Calibri"/>
                        <a:cs typeface="Calibri"/>
                        <a:sym typeface="Calibri"/>
                      </a:endParaRPr>
                    </a:p>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OR</a:t>
                      </a:r>
                      <a:endParaRPr/>
                    </a:p>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PECL 121 (Sepedi communication)</a:t>
                      </a:r>
                      <a:endParaRPr/>
                    </a:p>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OR</a:t>
                      </a:r>
                      <a:endParaRPr/>
                    </a:p>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SECL 121 (Setswana communication)</a:t>
                      </a:r>
                      <a:endParaRPr/>
                    </a:p>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OR</a:t>
                      </a:r>
                      <a:endParaRPr sz="1200" u="none" strike="noStrike" cap="none">
                        <a:latin typeface="Calibri"/>
                        <a:ea typeface="Calibri"/>
                        <a:cs typeface="Calibri"/>
                        <a:sym typeface="Calibri"/>
                      </a:endParaRPr>
                    </a:p>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SOLC 121 (Sesotho communication)</a:t>
                      </a:r>
                      <a:endParaRPr sz="1200" u="none" strike="noStrike" cap="none">
                        <a:latin typeface="Calibri"/>
                        <a:ea typeface="Calibri"/>
                        <a:cs typeface="Calibri"/>
                        <a:sym typeface="Calibri"/>
                      </a:endParaRPr>
                    </a:p>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OR</a:t>
                      </a:r>
                      <a:endParaRPr sz="1200" u="none" strike="noStrike" cap="none">
                        <a:latin typeface="Calibri"/>
                        <a:ea typeface="Calibri"/>
                        <a:cs typeface="Calibri"/>
                        <a:sym typeface="Calibri"/>
                      </a:endParaRPr>
                    </a:p>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ZUCL 121 (isiZulu communication</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rowSpan="6">
                  <a:txBody>
                    <a:bodyPr/>
                    <a:lstStyle/>
                    <a:p>
                      <a:pPr marL="0" marR="0" lvl="0" indent="0" algn="ctr"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X</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rowSpan="6">
                  <a:txBody>
                    <a:bodyPr/>
                    <a:lstStyle/>
                    <a:p>
                      <a:pPr marL="0" marR="0" lvl="0" indent="0" algn="ctr"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8</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6"/>
                  </a:ext>
                </a:extLst>
              </a:tr>
              <a:tr h="176100">
                <a:tc>
                  <a:txBody>
                    <a:bodyPr/>
                    <a:lstStyle/>
                    <a:p>
                      <a:pPr marL="0" marR="0" lvl="0" indent="0" algn="just" rtl="0">
                        <a:lnSpc>
                          <a:spcPct val="115000"/>
                        </a:lnSpc>
                        <a:spcBef>
                          <a:spcPts val="0"/>
                        </a:spcBef>
                        <a:spcAft>
                          <a:spcPts val="0"/>
                        </a:spcAft>
                        <a:buNone/>
                      </a:pPr>
                      <a:r>
                        <a:rPr lang="en-ZA" sz="1200" b="1" i="0" u="none" strike="noStrike" cap="none">
                          <a:solidFill>
                            <a:srgbClr val="000000"/>
                          </a:solidFill>
                          <a:latin typeface="Calibri"/>
                          <a:ea typeface="Calibri"/>
                          <a:cs typeface="Calibri"/>
                          <a:sym typeface="Calibri"/>
                        </a:rPr>
                        <a:t>EDTC 112</a:t>
                      </a:r>
                      <a:endParaRPr sz="1800" b="0" i="0" u="none" strike="noStrike" cap="none">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b="1" i="0" u="none" strike="noStrike" cap="none">
                          <a:solidFill>
                            <a:srgbClr val="000000"/>
                          </a:solidFill>
                          <a:latin typeface="Calibri"/>
                          <a:ea typeface="Calibri"/>
                          <a:cs typeface="Calibri"/>
                          <a:sym typeface="Calibri"/>
                        </a:rPr>
                        <a:t>X</a:t>
                      </a:r>
                      <a:endParaRPr sz="1800" b="0" i="0" u="none" strike="noStrike" cap="none">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ZA" sz="1200" b="1" i="0" u="none" strike="noStrike" cap="none">
                          <a:solidFill>
                            <a:srgbClr val="000000"/>
                          </a:solidFill>
                          <a:latin typeface="Calibri"/>
                          <a:ea typeface="Calibri"/>
                          <a:cs typeface="Calibri"/>
                          <a:sym typeface="Calibri"/>
                        </a:rPr>
                        <a:t>8</a:t>
                      </a:r>
                      <a:endParaRPr sz="1800" b="0" i="0" u="none" strike="noStrike" cap="none">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7"/>
                  </a:ext>
                </a:extLst>
              </a:tr>
              <a:tr h="291725">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Arial"/>
                          <a:ea typeface="Arial"/>
                          <a:cs typeface="Arial"/>
                          <a:sym typeface="Arial"/>
                        </a:rPr>
                        <a:t>Specialisation Subjects / Spesialiseringsvakke </a:t>
                      </a:r>
                      <a:endParaRPr sz="1400" u="none" strike="noStrike" cap="none"/>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8"/>
                  </a:ext>
                </a:extLst>
              </a:tr>
              <a:tr h="222925">
                <a:tc>
                  <a:txBody>
                    <a:bodyPr/>
                    <a:lstStyle/>
                    <a:p>
                      <a:pPr marL="0" marR="0" lvl="0" indent="0" algn="just"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MFPC 111</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H</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12</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9"/>
                  </a:ext>
                </a:extLst>
              </a:tr>
              <a:tr h="252375">
                <a:tc>
                  <a:txBody>
                    <a:bodyPr/>
                    <a:lstStyle/>
                    <a:p>
                      <a:pPr marL="0" marR="0" lvl="0" indent="0" algn="just"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LSKS 111</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H</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8</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10"/>
                  </a:ext>
                </a:extLst>
              </a:tr>
              <a:tr h="135775">
                <a:tc rowSpan="4">
                  <a:txBody>
                    <a:bodyPr/>
                    <a:lstStyle/>
                    <a:p>
                      <a:pPr marL="0" marR="0" lvl="0" indent="0" algn="l"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AFRF 111 (Afrikaans Huistaal) </a:t>
                      </a:r>
                      <a:endParaRPr sz="12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OR</a:t>
                      </a:r>
                      <a:endParaRPr sz="12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ENFF 111 (English  Home Language)</a:t>
                      </a:r>
                      <a:endParaRPr sz="12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OR</a:t>
                      </a:r>
                      <a:endParaRPr/>
                    </a:p>
                    <a:p>
                      <a:pPr marL="0" marR="0" lvl="0" indent="0" algn="l"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SEFF 111 (Setswana HL)</a:t>
                      </a:r>
                      <a:endParaRPr/>
                    </a:p>
                    <a:p>
                      <a:pPr marL="0" marR="0" lvl="0" indent="0" algn="l"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OR</a:t>
                      </a:r>
                      <a:endParaRPr sz="12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SOFF 111 (Sesotho HL)</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rowSpan="4">
                  <a:txBody>
                    <a:bodyPr/>
                    <a:lstStyle/>
                    <a:p>
                      <a:pPr marL="0" marR="0" lvl="0" indent="0" algn="ctr"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H</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rowSpan="4">
                  <a:txBody>
                    <a:bodyPr/>
                    <a:lstStyle/>
                    <a:p>
                      <a:pPr marL="0" marR="0" lvl="0" indent="0" algn="ctr"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12</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11"/>
                  </a:ext>
                </a:extLst>
              </a:tr>
              <a:tr h="28187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Arial"/>
                          <a:ea typeface="Arial"/>
                          <a:cs typeface="Arial"/>
                          <a:sym typeface="Arial"/>
                        </a:rPr>
                        <a:t>Specialisation Subjects / Spesialiseringsvakke </a:t>
                      </a:r>
                      <a:endParaRPr sz="1400" i="0" u="none" strike="noStrike" cap="none"/>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2"/>
                  </a:ext>
                </a:extLst>
              </a:tr>
              <a:tr h="26577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just"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MFPC 121</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a:txBody>
                    <a:bodyPr/>
                    <a:lstStyle/>
                    <a:p>
                      <a:pPr marL="0" marR="0" lvl="0" indent="0" algn="ctr"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H</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12</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13"/>
                  </a:ext>
                </a:extLst>
              </a:tr>
              <a:tr h="129840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AFRF 121</a:t>
                      </a:r>
                      <a:endParaRPr sz="1200" u="none" strike="noStrike" cap="none">
                        <a:latin typeface="Calibri"/>
                        <a:ea typeface="Calibri"/>
                        <a:cs typeface="Calibri"/>
                        <a:sym typeface="Calibri"/>
                      </a:endParaRPr>
                    </a:p>
                    <a:p>
                      <a:pPr marL="0" marR="0" lvl="0" indent="0" algn="just"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OR</a:t>
                      </a:r>
                      <a:endParaRPr sz="1200" u="none" strike="noStrike" cap="none">
                        <a:latin typeface="Calibri"/>
                        <a:ea typeface="Calibri"/>
                        <a:cs typeface="Calibri"/>
                        <a:sym typeface="Calibri"/>
                      </a:endParaRPr>
                    </a:p>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ENFF 121 </a:t>
                      </a:r>
                      <a:endParaRPr sz="1200" b="1"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OR</a:t>
                      </a:r>
                      <a:endParaRPr/>
                    </a:p>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SEFF 121</a:t>
                      </a:r>
                      <a:endParaRPr/>
                    </a:p>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OR</a:t>
                      </a:r>
                      <a:endParaRPr sz="1200" u="none" strike="noStrike" cap="none">
                        <a:latin typeface="Calibri"/>
                        <a:ea typeface="Calibri"/>
                        <a:cs typeface="Calibri"/>
                        <a:sym typeface="Calibri"/>
                      </a:endParaRPr>
                    </a:p>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SOFF 121 </a:t>
                      </a:r>
                      <a:endParaRPr sz="1200" b="1" u="none" strike="noStrike" cap="none">
                        <a:solidFill>
                          <a:srgbClr val="000000"/>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a:txBody>
                    <a:bodyPr/>
                    <a:lstStyle/>
                    <a:p>
                      <a:pPr marL="0" marR="0" lvl="0" indent="0" algn="ctr"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H</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12</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extLst>
                  <a:ext uri="{0D108BD9-81ED-4DB2-BD59-A6C34878D82A}">
                    <a16:rowId xmlns:a16="http://schemas.microsoft.com/office/drawing/2014/main" val="10014"/>
                  </a:ext>
                </a:extLst>
              </a:tr>
            </a:tbl>
          </a:graphicData>
        </a:graphic>
      </p:graphicFrame>
      <p:sp>
        <p:nvSpPr>
          <p:cNvPr id="210" name="Google Shape;210;p11"/>
          <p:cNvSpPr/>
          <p:nvPr/>
        </p:nvSpPr>
        <p:spPr>
          <a:xfrm>
            <a:off x="253218" y="4788830"/>
            <a:ext cx="2397340" cy="212501"/>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11" name="Google Shape;211;p11"/>
          <p:cNvSpPr/>
          <p:nvPr/>
        </p:nvSpPr>
        <p:spPr>
          <a:xfrm>
            <a:off x="242887" y="1690174"/>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12" name="Google Shape;212;p11"/>
          <p:cNvSpPr/>
          <p:nvPr/>
        </p:nvSpPr>
        <p:spPr>
          <a:xfrm>
            <a:off x="6587116" y="5622755"/>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13" name="Google Shape;213;p11"/>
          <p:cNvSpPr/>
          <p:nvPr/>
        </p:nvSpPr>
        <p:spPr>
          <a:xfrm>
            <a:off x="253218" y="2542407"/>
            <a:ext cx="1312345" cy="288837"/>
          </a:xfrm>
          <a:prstGeom prst="ellipse">
            <a:avLst/>
          </a:prstGeom>
          <a:noFill/>
          <a:ln w="25400" cap="flat" cmpd="sng">
            <a:solidFill>
              <a:srgbClr val="00B0F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14" name="Google Shape;214;p11"/>
          <p:cNvSpPr/>
          <p:nvPr/>
        </p:nvSpPr>
        <p:spPr>
          <a:xfrm>
            <a:off x="6587116" y="4181419"/>
            <a:ext cx="835286" cy="245660"/>
          </a:xfrm>
          <a:prstGeom prst="ellipse">
            <a:avLst/>
          </a:prstGeom>
          <a:noFill/>
          <a:ln w="25400" cap="flat" cmpd="sng">
            <a:solidFill>
              <a:srgbClr val="00B0F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15" name="Google Shape;215;p11"/>
          <p:cNvSpPr/>
          <p:nvPr/>
        </p:nvSpPr>
        <p:spPr>
          <a:xfrm>
            <a:off x="6828328" y="1100138"/>
            <a:ext cx="2179194" cy="346525"/>
          </a:xfrm>
          <a:prstGeom prst="rect">
            <a:avLst/>
          </a:prstGeom>
          <a:noFill/>
          <a:ln w="28575" cap="flat" cmpd="sng">
            <a:solidFill>
              <a:srgbClr val="92D05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16" name="Google Shape;216;p11"/>
          <p:cNvSpPr/>
          <p:nvPr/>
        </p:nvSpPr>
        <p:spPr>
          <a:xfrm>
            <a:off x="709684" y="1100138"/>
            <a:ext cx="1937982" cy="346525"/>
          </a:xfrm>
          <a:prstGeom prst="rect">
            <a:avLst/>
          </a:prstGeom>
          <a:noFill/>
          <a:ln w="28575" cap="flat" cmpd="sng">
            <a:solidFill>
              <a:srgbClr val="92D05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17" name="Google Shape;217;p11"/>
          <p:cNvSpPr/>
          <p:nvPr/>
        </p:nvSpPr>
        <p:spPr>
          <a:xfrm>
            <a:off x="6543417" y="2542407"/>
            <a:ext cx="1286117" cy="321828"/>
          </a:xfrm>
          <a:prstGeom prst="ellipse">
            <a:avLst/>
          </a:prstGeom>
          <a:noFill/>
          <a:ln w="25400" cap="flat" cmpd="sng">
            <a:solidFill>
              <a:srgbClr val="00B0F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218" name="Google Shape;218;p11"/>
          <p:cNvPicPr preferRelativeResize="0"/>
          <p:nvPr/>
        </p:nvPicPr>
        <p:blipFill rotWithShape="1">
          <a:blip r:embed="rId5">
            <a:alphaModFix/>
          </a:blip>
          <a:srcRect/>
          <a:stretch/>
        </p:blipFill>
        <p:spPr>
          <a:xfrm>
            <a:off x="10792691" y="169223"/>
            <a:ext cx="609600" cy="6096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218"/>
                                        </p:tgtEl>
                                        <p:attrNameLst>
                                          <p:attrName>style.visibility</p:attrName>
                                        </p:attrNameLst>
                                      </p:cBhvr>
                                      <p:to>
                                        <p:strVal val="visible"/>
                                      </p:to>
                                    </p:set>
                                    <p:animEffect transition="in" filter="fade">
                                      <p:cBhvr>
                                        <p:cTn id="39" dur="5000"/>
                                        <p:tgtEl>
                                          <p:spTgt spid="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pic>
        <p:nvPicPr>
          <p:cNvPr id="223" name="Google Shape;223;p12"/>
          <p:cNvPicPr preferRelativeResize="0"/>
          <p:nvPr/>
        </p:nvPicPr>
        <p:blipFill rotWithShape="1">
          <a:blip r:embed="rId3">
            <a:alphaModFix/>
          </a:blip>
          <a:srcRect/>
          <a:stretch/>
        </p:blipFill>
        <p:spPr>
          <a:xfrm>
            <a:off x="0" y="1"/>
            <a:ext cx="12192000" cy="1100138"/>
          </a:xfrm>
          <a:prstGeom prst="rect">
            <a:avLst/>
          </a:prstGeom>
          <a:noFill/>
          <a:ln>
            <a:noFill/>
          </a:ln>
        </p:spPr>
      </p:pic>
      <p:sp>
        <p:nvSpPr>
          <p:cNvPr id="224" name="Google Shape;224;p12"/>
          <p:cNvSpPr txBox="1">
            <a:spLocks noGrp="1"/>
          </p:cNvSpPr>
          <p:nvPr>
            <p:ph type="title"/>
          </p:nvPr>
        </p:nvSpPr>
        <p:spPr>
          <a:xfrm>
            <a:off x="118575" y="97200"/>
            <a:ext cx="11976600" cy="1002938"/>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2800"/>
              <a:buNone/>
            </a:pPr>
            <a:r>
              <a:rPr lang="en-ZA" sz="4000" b="1">
                <a:solidFill>
                  <a:srgbClr val="FFFFFF"/>
                </a:solidFill>
              </a:rPr>
              <a:t>VANDERBIJLPARK - </a:t>
            </a:r>
            <a:r>
              <a:rPr lang="en-ZA" sz="4000" b="1" u="sng"/>
              <a:t>4BH-J01</a:t>
            </a:r>
            <a:br>
              <a:rPr lang="en-ZA" sz="4000" b="1">
                <a:solidFill>
                  <a:srgbClr val="FFFFFF"/>
                </a:solidFill>
              </a:rPr>
            </a:br>
            <a:r>
              <a:rPr lang="en-ZA" sz="3600" b="1" i="1">
                <a:solidFill>
                  <a:srgbClr val="FFFFFF"/>
                </a:solidFill>
              </a:rPr>
              <a:t>1st Year  / </a:t>
            </a:r>
            <a:r>
              <a:rPr lang="en-ZA" sz="3600" b="1">
                <a:solidFill>
                  <a:srgbClr val="FFFFFF"/>
                </a:solidFill>
              </a:rPr>
              <a:t>1ste Jaar</a:t>
            </a:r>
            <a:endParaRPr sz="3600" b="1" i="1">
              <a:solidFill>
                <a:srgbClr val="FFFFFF"/>
              </a:solidFill>
            </a:endParaRPr>
          </a:p>
        </p:txBody>
      </p:sp>
      <p:pic>
        <p:nvPicPr>
          <p:cNvPr id="225" name="Google Shape;225;p12"/>
          <p:cNvPicPr preferRelativeResize="0"/>
          <p:nvPr/>
        </p:nvPicPr>
        <p:blipFill rotWithShape="1">
          <a:blip r:embed="rId4">
            <a:alphaModFix/>
          </a:blip>
          <a:srcRect b="52961"/>
          <a:stretch/>
        </p:blipFill>
        <p:spPr>
          <a:xfrm>
            <a:off x="0" y="6279662"/>
            <a:ext cx="12191998" cy="644769"/>
          </a:xfrm>
          <a:prstGeom prst="rect">
            <a:avLst/>
          </a:prstGeom>
          <a:noFill/>
          <a:ln>
            <a:noFill/>
          </a:ln>
        </p:spPr>
      </p:pic>
      <p:graphicFrame>
        <p:nvGraphicFramePr>
          <p:cNvPr id="226" name="Google Shape;226;p12"/>
          <p:cNvGraphicFramePr/>
          <p:nvPr>
            <p:extLst>
              <p:ext uri="{D42A27DB-BD31-4B8C-83A1-F6EECF244321}">
                <p14:modId xmlns:p14="http://schemas.microsoft.com/office/powerpoint/2010/main" val="395611920"/>
              </p:ext>
            </p:extLst>
          </p:nvPr>
        </p:nvGraphicFramePr>
        <p:xfrm>
          <a:off x="225084" y="1100138"/>
          <a:ext cx="11709600" cy="5373243"/>
        </p:xfrm>
        <a:graphic>
          <a:graphicData uri="http://schemas.openxmlformats.org/drawingml/2006/table">
            <a:tbl>
              <a:tblPr>
                <a:noFill/>
                <a:tableStyleId>{168BCE0C-14FD-417F-B5B8-EF4F24220418}</a:tableStyleId>
              </a:tblPr>
              <a:tblGrid>
                <a:gridCol w="2936300">
                  <a:extLst>
                    <a:ext uri="{9D8B030D-6E8A-4147-A177-3AD203B41FA5}">
                      <a16:colId xmlns:a16="http://schemas.microsoft.com/office/drawing/2014/main" val="20000"/>
                    </a:ext>
                  </a:extLst>
                </a:gridCol>
                <a:gridCol w="1779250">
                  <a:extLst>
                    <a:ext uri="{9D8B030D-6E8A-4147-A177-3AD203B41FA5}">
                      <a16:colId xmlns:a16="http://schemas.microsoft.com/office/drawing/2014/main" val="20001"/>
                    </a:ext>
                  </a:extLst>
                </a:gridCol>
                <a:gridCol w="757800">
                  <a:extLst>
                    <a:ext uri="{9D8B030D-6E8A-4147-A177-3AD203B41FA5}">
                      <a16:colId xmlns:a16="http://schemas.microsoft.com/office/drawing/2014/main" val="20002"/>
                    </a:ext>
                  </a:extLst>
                </a:gridCol>
                <a:gridCol w="972825">
                  <a:extLst>
                    <a:ext uri="{9D8B030D-6E8A-4147-A177-3AD203B41FA5}">
                      <a16:colId xmlns:a16="http://schemas.microsoft.com/office/drawing/2014/main" val="20003"/>
                    </a:ext>
                  </a:extLst>
                </a:gridCol>
                <a:gridCol w="2546850">
                  <a:extLst>
                    <a:ext uri="{9D8B030D-6E8A-4147-A177-3AD203B41FA5}">
                      <a16:colId xmlns:a16="http://schemas.microsoft.com/office/drawing/2014/main" val="20004"/>
                    </a:ext>
                  </a:extLst>
                </a:gridCol>
                <a:gridCol w="1620950">
                  <a:extLst>
                    <a:ext uri="{9D8B030D-6E8A-4147-A177-3AD203B41FA5}">
                      <a16:colId xmlns:a16="http://schemas.microsoft.com/office/drawing/2014/main" val="20005"/>
                    </a:ext>
                  </a:extLst>
                </a:gridCol>
                <a:gridCol w="1095625">
                  <a:extLst>
                    <a:ext uri="{9D8B030D-6E8A-4147-A177-3AD203B41FA5}">
                      <a16:colId xmlns:a16="http://schemas.microsoft.com/office/drawing/2014/main" val="20006"/>
                    </a:ext>
                  </a:extLst>
                </a:gridCol>
              </a:tblGrid>
              <a:tr h="300025">
                <a:tc>
                  <a:txBody>
                    <a:bodyPr/>
                    <a:lstStyle/>
                    <a:p>
                      <a:pPr marL="0" marR="0" lvl="0" indent="0" algn="ctr" rtl="0">
                        <a:lnSpc>
                          <a:spcPct val="115000"/>
                        </a:lnSpc>
                        <a:spcBef>
                          <a:spcPts val="0"/>
                        </a:spcBef>
                        <a:spcAft>
                          <a:spcPts val="0"/>
                        </a:spcAft>
                        <a:buNone/>
                      </a:pPr>
                      <a:r>
                        <a:rPr lang="en-ZA" sz="2000" b="1" u="none" strike="noStrike" cap="none">
                          <a:solidFill>
                            <a:srgbClr val="000000"/>
                          </a:solidFill>
                          <a:latin typeface="Calibri"/>
                          <a:ea typeface="Calibri"/>
                          <a:cs typeface="Calibri"/>
                          <a:sym typeface="Calibri"/>
                        </a:rPr>
                        <a:t>FIRST SEMESTER</a:t>
                      </a:r>
                      <a:endParaRPr sz="20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TYPE</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CREDIT</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rowSpan="12">
                  <a:txBody>
                    <a:bodyPr/>
                    <a:lstStyle/>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V</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A</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N</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D</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E</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R</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B</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I</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J</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L</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P</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A</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R</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K</a:t>
                      </a:r>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92D050"/>
                    </a:solidFill>
                  </a:tcPr>
                </a:tc>
                <a:tc>
                  <a:txBody>
                    <a:bodyPr/>
                    <a:lstStyle/>
                    <a:p>
                      <a:pPr marL="0" marR="0" lvl="0" indent="0" algn="ctr" rtl="0">
                        <a:lnSpc>
                          <a:spcPct val="100000"/>
                        </a:lnSpc>
                        <a:spcBef>
                          <a:spcPts val="0"/>
                        </a:spcBef>
                        <a:spcAft>
                          <a:spcPts val="0"/>
                        </a:spcAft>
                        <a:buNone/>
                      </a:pPr>
                      <a:r>
                        <a:rPr lang="en-ZA" sz="2000" b="1" u="none" strike="noStrike" cap="none">
                          <a:solidFill>
                            <a:srgbClr val="000000"/>
                          </a:solidFill>
                          <a:latin typeface="Calibri"/>
                          <a:ea typeface="Calibri"/>
                          <a:cs typeface="Calibri"/>
                          <a:sym typeface="Calibri"/>
                        </a:rPr>
                        <a:t>SECOND SEMESTER</a:t>
                      </a:r>
                      <a:endParaRPr sz="20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a:txBody>
                    <a:bodyPr/>
                    <a:lstStyle/>
                    <a:p>
                      <a:pPr marL="0" marR="0" lvl="0" indent="0" algn="ctr"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TYPE</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a:txBody>
                    <a:bodyPr/>
                    <a:lstStyle/>
                    <a:p>
                      <a:pPr marL="0" marR="0" lvl="0" indent="0" algn="ctr"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CREDIT</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extLst>
                  <a:ext uri="{0D108BD9-81ED-4DB2-BD59-A6C34878D82A}">
                    <a16:rowId xmlns:a16="http://schemas.microsoft.com/office/drawing/2014/main" val="10000"/>
                  </a:ext>
                </a:extLst>
              </a:tr>
              <a:tr h="250150">
                <a:tc gridSpan="3">
                  <a:txBody>
                    <a:bodyPr/>
                    <a:lstStyle/>
                    <a:p>
                      <a:pPr marL="0" marR="0" lvl="0" indent="0" algn="l" rtl="0">
                        <a:lnSpc>
                          <a:spcPct val="100000"/>
                        </a:lnSpc>
                        <a:spcBef>
                          <a:spcPts val="0"/>
                        </a:spcBef>
                        <a:spcAft>
                          <a:spcPts val="0"/>
                        </a:spcAft>
                        <a:buNone/>
                      </a:pPr>
                      <a:r>
                        <a:rPr lang="en-ZA" sz="1400" b="1" u="none" strike="noStrike" cap="none"/>
                        <a:t>Year module / Jaarmodule</a:t>
                      </a:r>
                      <a:endParaRPr sz="1400" b="1" u="none" strike="noStrike" cap="none"/>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400" b="1" u="none" strike="noStrike" cap="none"/>
                        <a:t>Year module / Jaarmodule</a:t>
                      </a:r>
                      <a:endParaRPr sz="1400" b="1" u="none" strike="noStrike" cap="none"/>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250150">
                <a:tc>
                  <a:txBody>
                    <a:bodyPr/>
                    <a:lstStyle/>
                    <a:p>
                      <a:pPr marL="0" marR="0" lvl="0" indent="0" algn="l" rtl="0">
                        <a:lnSpc>
                          <a:spcPct val="100000"/>
                        </a:lnSpc>
                        <a:spcBef>
                          <a:spcPts val="0"/>
                        </a:spcBef>
                        <a:spcAft>
                          <a:spcPts val="0"/>
                        </a:spcAft>
                        <a:buNone/>
                      </a:pPr>
                      <a:r>
                        <a:rPr lang="en-ZA" sz="1200" b="1" i="0" u="none" strike="noStrike" cap="none">
                          <a:solidFill>
                            <a:srgbClr val="000000"/>
                          </a:solidFill>
                          <a:latin typeface="Calibri"/>
                          <a:ea typeface="Calibri"/>
                          <a:cs typeface="Calibri"/>
                          <a:sym typeface="Calibri"/>
                        </a:rPr>
                        <a:t>TPED 176</a:t>
                      </a:r>
                      <a:endParaRPr sz="1800" b="0" i="0" u="none" strike="noStrike" cap="none">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None/>
                      </a:pPr>
                      <a:r>
                        <a:rPr lang="en-ZA" sz="1200" b="0" i="0" u="none" strike="noStrike" cap="none">
                          <a:solidFill>
                            <a:srgbClr val="000000"/>
                          </a:solidFill>
                          <a:latin typeface="Calibri"/>
                          <a:ea typeface="Calibri"/>
                          <a:cs typeface="Calibri"/>
                          <a:sym typeface="Calibri"/>
                        </a:rPr>
                        <a:t>H (Core module)</a:t>
                      </a:r>
                      <a:endParaRPr sz="1800" b="0" i="0" u="none" strike="noStrike" cap="none">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ZA" sz="1200" b="0" i="0" u="none" strike="noStrike" cap="none">
                          <a:solidFill>
                            <a:srgbClr val="000000"/>
                          </a:solidFill>
                          <a:latin typeface="Calibri"/>
                          <a:ea typeface="Calibri"/>
                          <a:cs typeface="Calibri"/>
                          <a:sym typeface="Calibri"/>
                        </a:rPr>
                        <a:t>16</a:t>
                      </a:r>
                      <a:endParaRPr sz="1800" b="0" i="0" u="none" strike="noStrike" cap="none">
                        <a:latin typeface="Arial"/>
                        <a:ea typeface="Arial"/>
                        <a:cs typeface="Arial"/>
                        <a:sym typeface="Arial"/>
                      </a:endParaRPr>
                    </a:p>
                  </a:txBody>
                  <a:tcPr marL="50050" marR="50050" marT="9525" marB="0">
                    <a:lnB w="12700" cap="flat" cmpd="sng">
                      <a:solidFill>
                        <a:srgbClr val="000000"/>
                      </a:solidFill>
                      <a:prstDash val="solid"/>
                      <a:round/>
                      <a:headEnd type="none" w="sm" len="sm"/>
                      <a:tailEnd type="none" w="sm" len="sm"/>
                    </a:lnB>
                  </a:tcPr>
                </a:tc>
                <a:tc vMerge="1">
                  <a:txBody>
                    <a:bodyPr/>
                    <a:lstStyle/>
                    <a:p>
                      <a:endParaRPr lang="en-US"/>
                    </a:p>
                  </a:txBody>
                  <a:tcPr/>
                </a:tc>
                <a:tc gridSpan="3">
                  <a:txBody>
                    <a:bodyPr/>
                    <a:lstStyle/>
                    <a:p>
                      <a:pPr marL="0" marR="0" lvl="0" indent="0" algn="l" rtl="0">
                        <a:lnSpc>
                          <a:spcPct val="100000"/>
                        </a:lnSpc>
                        <a:spcBef>
                          <a:spcPts val="0"/>
                        </a:spcBef>
                        <a:spcAft>
                          <a:spcPts val="0"/>
                        </a:spcAft>
                        <a:buClr>
                          <a:srgbClr val="000000"/>
                        </a:buClr>
                        <a:buSzPts val="1200"/>
                        <a:buFont typeface="Arial"/>
                        <a:buNone/>
                      </a:pPr>
                      <a:r>
                        <a:rPr lang="en-ZA" sz="1200" b="1" i="0" u="none" strike="noStrike" cap="none">
                          <a:solidFill>
                            <a:schemeClr val="dk1"/>
                          </a:solidFill>
                          <a:latin typeface="Calibri"/>
                          <a:ea typeface="Calibri"/>
                          <a:cs typeface="Calibri"/>
                          <a:sym typeface="Calibri"/>
                        </a:rPr>
                        <a:t>TPED 176</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250150">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Arial"/>
                          <a:ea typeface="Arial"/>
                          <a:cs typeface="Arial"/>
                          <a:sym typeface="Arial"/>
                        </a:rPr>
                        <a:t>Fundamental modules / Fundamentele modules </a:t>
                      </a:r>
                      <a:endParaRPr sz="1400" u="none" strike="noStrike" cap="none"/>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Arial"/>
                          <a:ea typeface="Arial"/>
                          <a:cs typeface="Arial"/>
                          <a:sym typeface="Arial"/>
                        </a:rPr>
                        <a:t>Fundamental modules / Fundamentele modules </a:t>
                      </a:r>
                      <a:endParaRPr sz="1400" u="none" strike="noStrike" cap="none"/>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628050">
                <a:tc>
                  <a:txBody>
                    <a:bodyPr/>
                    <a:lstStyle/>
                    <a:p>
                      <a:pPr marL="0" marR="0" lvl="0" indent="0" algn="l"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ALDA 111 (Afrikaans)</a:t>
                      </a:r>
                      <a:endParaRPr sz="12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OR</a:t>
                      </a:r>
                      <a:endParaRPr sz="1200" u="none" strike="noStrike" cap="none">
                        <a:latin typeface="Calibri"/>
                        <a:ea typeface="Calibri"/>
                        <a:cs typeface="Calibri"/>
                        <a:sym typeface="Calibri"/>
                      </a:endParaRPr>
                    </a:p>
                    <a:p>
                      <a:pPr marL="0" marR="0" lvl="0" indent="0" algn="just"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ALDE 111 (English)</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X (Compulsory module)</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12</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ALDA 122 (Afr)</a:t>
                      </a:r>
                      <a:endParaRPr sz="1200" u="none" strike="noStrike" cap="none">
                        <a:latin typeface="Calibri"/>
                        <a:ea typeface="Calibri"/>
                        <a:cs typeface="Calibri"/>
                        <a:sym typeface="Calibri"/>
                      </a:endParaRPr>
                    </a:p>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OR</a:t>
                      </a:r>
                      <a:endParaRPr sz="1200" u="none" strike="noStrike" cap="none">
                        <a:latin typeface="Calibri"/>
                        <a:ea typeface="Calibri"/>
                        <a:cs typeface="Calibri"/>
                        <a:sym typeface="Calibri"/>
                      </a:endParaRPr>
                    </a:p>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ALDE 122( Eng)</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a:txBody>
                    <a:bodyPr/>
                    <a:lstStyle/>
                    <a:p>
                      <a:pPr marL="0" marR="0" lvl="0" indent="0" algn="ctr"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X (Compulsory module)</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12</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285225">
                <a:tc>
                  <a:txBody>
                    <a:bodyPr/>
                    <a:lstStyle/>
                    <a:p>
                      <a:pPr marL="0" marR="0" lvl="0" indent="0" algn="just" rtl="0">
                        <a:lnSpc>
                          <a:spcPct val="115000"/>
                        </a:lnSpc>
                        <a:spcBef>
                          <a:spcPts val="0"/>
                        </a:spcBef>
                        <a:spcAft>
                          <a:spcPts val="0"/>
                        </a:spcAft>
                        <a:buNone/>
                      </a:pPr>
                      <a:r>
                        <a:rPr lang="en-ZA" sz="1200" b="1" i="0" u="none" strike="noStrike" cap="none" dirty="0">
                          <a:solidFill>
                            <a:srgbClr val="000000"/>
                          </a:solidFill>
                          <a:latin typeface="Calibri"/>
                          <a:ea typeface="Calibri"/>
                          <a:cs typeface="Calibri"/>
                          <a:sym typeface="Calibri"/>
                        </a:rPr>
                        <a:t>EDTC 112</a:t>
                      </a:r>
                      <a:endParaRPr sz="1800" b="0" i="0" u="none" strike="noStrike" cap="none" dirty="0">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b="1" i="0" u="none" strike="noStrike" cap="none" dirty="0">
                          <a:solidFill>
                            <a:schemeClr val="dk1"/>
                          </a:solidFill>
                          <a:latin typeface="Calibri"/>
                          <a:ea typeface="Calibri"/>
                          <a:cs typeface="Calibri"/>
                          <a:sym typeface="Calibri"/>
                        </a:rPr>
                        <a:t>X </a:t>
                      </a:r>
                      <a:endParaRPr lang="en-ZA" sz="1200" b="0" i="0" u="none" strike="noStrike" cap="none" dirty="0">
                        <a:latin typeface="Calibri"/>
                        <a:ea typeface="Calibri"/>
                        <a:cs typeface="Calibri"/>
                        <a:sym typeface="Calibri"/>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ZA" sz="1200" b="1" i="0" u="none" strike="noStrike" cap="none">
                          <a:solidFill>
                            <a:srgbClr val="000000"/>
                          </a:solidFill>
                          <a:latin typeface="Calibri"/>
                          <a:ea typeface="Calibri"/>
                          <a:cs typeface="Calibri"/>
                          <a:sym typeface="Calibri"/>
                        </a:rPr>
                        <a:t>8</a:t>
                      </a:r>
                      <a:endParaRPr sz="1800" b="0" i="0" u="none" strike="noStrike" cap="none">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just" rtl="0">
                        <a:lnSpc>
                          <a:spcPct val="100000"/>
                        </a:lnSpc>
                        <a:spcBef>
                          <a:spcPts val="0"/>
                        </a:spcBef>
                        <a:spcAft>
                          <a:spcPts val="0"/>
                        </a:spcAft>
                        <a:buNone/>
                      </a:pPr>
                      <a:r>
                        <a:rPr lang="en-ZA" sz="1200" b="1" i="0" u="none" strike="noStrike" cap="none">
                          <a:solidFill>
                            <a:srgbClr val="000000"/>
                          </a:solidFill>
                          <a:latin typeface="Calibri"/>
                          <a:ea typeface="Calibri"/>
                          <a:cs typeface="Calibri"/>
                          <a:sym typeface="Calibri"/>
                        </a:rPr>
                        <a:t>EDCC 125</a:t>
                      </a:r>
                      <a:endParaRPr sz="1800" b="0" i="0" u="none" strike="noStrike" cap="none">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a:txBody>
                    <a:bodyPr/>
                    <a:lstStyle/>
                    <a:p>
                      <a:pPr marL="0" marR="0" lvl="0" indent="0" algn="ctr" rtl="0">
                        <a:lnSpc>
                          <a:spcPct val="100000"/>
                        </a:lnSpc>
                        <a:spcBef>
                          <a:spcPts val="0"/>
                        </a:spcBef>
                        <a:spcAft>
                          <a:spcPts val="0"/>
                        </a:spcAft>
                        <a:buNone/>
                      </a:pPr>
                      <a:r>
                        <a:rPr lang="en-ZA" sz="1200" b="1" i="0" u="none" strike="noStrike" cap="none">
                          <a:solidFill>
                            <a:srgbClr val="000000"/>
                          </a:solidFill>
                          <a:latin typeface="Calibri"/>
                          <a:ea typeface="Calibri"/>
                          <a:cs typeface="Calibri"/>
                          <a:sym typeface="Calibri"/>
                        </a:rPr>
                        <a:t>H (Core module)</a:t>
                      </a:r>
                      <a:endParaRPr sz="1800" b="0" i="0" u="none" strike="noStrike" cap="none">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ZA" sz="1200" b="1" i="0" u="none" strike="noStrike" cap="none">
                          <a:solidFill>
                            <a:srgbClr val="000000"/>
                          </a:solidFill>
                          <a:latin typeface="Calibri"/>
                          <a:ea typeface="Calibri"/>
                          <a:cs typeface="Calibri"/>
                          <a:sym typeface="Calibri"/>
                        </a:rPr>
                        <a:t>8</a:t>
                      </a:r>
                      <a:endParaRPr sz="1800" b="0" i="0" u="none" strike="noStrike" cap="none">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290950">
                <a:tc>
                  <a:txBody>
                    <a:bodyPr/>
                    <a:lstStyle/>
                    <a:p>
                      <a:pPr marL="0" marR="0" lvl="0" indent="0" algn="just" rtl="0">
                        <a:lnSpc>
                          <a:spcPct val="115000"/>
                        </a:lnSpc>
                        <a:spcBef>
                          <a:spcPts val="0"/>
                        </a:spcBef>
                        <a:spcAft>
                          <a:spcPts val="0"/>
                        </a:spcAft>
                        <a:buNone/>
                      </a:pPr>
                      <a:r>
                        <a:rPr lang="en-ZA" sz="1200" b="1" i="0" u="none" strike="noStrike" cap="none" dirty="0">
                          <a:solidFill>
                            <a:srgbClr val="000000"/>
                          </a:solidFill>
                          <a:latin typeface="Calibri"/>
                          <a:ea typeface="Calibri"/>
                          <a:cs typeface="Calibri"/>
                          <a:sym typeface="Calibri"/>
                        </a:rPr>
                        <a:t>EDCA 111</a:t>
                      </a:r>
                      <a:endParaRPr sz="1800" b="0" i="0" u="none" strike="noStrike" cap="none" dirty="0">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b="1" i="0" u="none" strike="noStrike" cap="none" dirty="0">
                          <a:solidFill>
                            <a:srgbClr val="000000"/>
                          </a:solidFill>
                          <a:latin typeface="Calibri"/>
                          <a:ea typeface="Calibri"/>
                          <a:cs typeface="Calibri"/>
                          <a:sym typeface="Calibri"/>
                        </a:rPr>
                        <a:t>H</a:t>
                      </a:r>
                      <a:endParaRPr sz="1800" b="0" i="0" u="none" strike="noStrike" cap="none" dirty="0">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ZA" sz="1200" b="1" i="0" u="none" strike="noStrike" cap="none" dirty="0">
                          <a:solidFill>
                            <a:srgbClr val="000000"/>
                          </a:solidFill>
                          <a:latin typeface="Calibri"/>
                          <a:ea typeface="Calibri"/>
                          <a:cs typeface="Calibri"/>
                          <a:sym typeface="Calibri"/>
                        </a:rPr>
                        <a:t>8</a:t>
                      </a:r>
                      <a:endParaRPr sz="1800" b="0" i="0" u="none" strike="noStrike" cap="none" dirty="0">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rowSpan="3">
                  <a:txBody>
                    <a:bodyPr/>
                    <a:lstStyle/>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AFCL 121 (Afrikaans communication)</a:t>
                      </a:r>
                      <a:endParaRPr sz="1200" b="1"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OR</a:t>
                      </a:r>
                      <a:endParaRPr sz="1200" u="none" strike="noStrike" cap="none">
                        <a:latin typeface="Calibri"/>
                        <a:ea typeface="Calibri"/>
                        <a:cs typeface="Calibri"/>
                        <a:sym typeface="Calibri"/>
                      </a:endParaRPr>
                    </a:p>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SOLC 121 (Sesotho communication)</a:t>
                      </a:r>
                      <a:endParaRPr sz="1200" u="none" strike="noStrike" cap="none">
                        <a:latin typeface="Calibri"/>
                        <a:ea typeface="Calibri"/>
                        <a:cs typeface="Calibri"/>
                        <a:sym typeface="Calibri"/>
                      </a:endParaRPr>
                    </a:p>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OR</a:t>
                      </a:r>
                      <a:endParaRPr sz="1200" u="none" strike="noStrike" cap="none">
                        <a:latin typeface="Calibri"/>
                        <a:ea typeface="Calibri"/>
                        <a:cs typeface="Calibri"/>
                        <a:sym typeface="Calibri"/>
                      </a:endParaRPr>
                    </a:p>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ZUCL 121 (isiZulu communication</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rowSpan="3">
                  <a:txBody>
                    <a:bodyPr/>
                    <a:lstStyle/>
                    <a:p>
                      <a:pPr marL="0" marR="0" lvl="0" indent="0" algn="ctr"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X</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rowSpan="3">
                  <a:txBody>
                    <a:bodyPr/>
                    <a:lstStyle/>
                    <a:p>
                      <a:pPr marL="0" marR="0" lvl="0" indent="0" algn="ctr"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8</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6"/>
                  </a:ext>
                </a:extLst>
              </a:tr>
              <a:tr h="554300">
                <a:tc>
                  <a:txBody>
                    <a:bodyPr/>
                    <a:lstStyle/>
                    <a:p>
                      <a:pPr marL="0" marR="0" lvl="0" indent="0" algn="just" rtl="0">
                        <a:lnSpc>
                          <a:spcPct val="115000"/>
                        </a:lnSpc>
                        <a:spcBef>
                          <a:spcPts val="0"/>
                        </a:spcBef>
                        <a:spcAft>
                          <a:spcPts val="0"/>
                        </a:spcAft>
                        <a:buNone/>
                      </a:pPr>
                      <a:endParaRPr sz="1800" b="0" i="0" u="none" strike="noStrike" cap="none" dirty="0">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endParaRPr sz="1800" b="0" i="0" u="none" strike="noStrike" cap="none">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endParaRPr sz="1800" b="0" i="0" u="none" strike="noStrike" cap="none" dirty="0">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7"/>
                  </a:ext>
                </a:extLst>
              </a:tr>
              <a:tr h="177800">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Arial"/>
                          <a:ea typeface="Arial"/>
                          <a:cs typeface="Arial"/>
                          <a:sym typeface="Arial"/>
                        </a:rPr>
                        <a:t>Specialisation Subjects / Spesialiseringsvakke </a:t>
                      </a:r>
                      <a:endParaRPr sz="1400" i="0" u="none" strike="noStrike" cap="none"/>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8"/>
                  </a:ext>
                </a:extLst>
              </a:tr>
              <a:tr h="177800">
                <a:tc>
                  <a:txBody>
                    <a:bodyPr/>
                    <a:lstStyle/>
                    <a:p>
                      <a:pPr marL="0" marR="0" lvl="0" indent="0" algn="just" rtl="0">
                        <a:lnSpc>
                          <a:spcPct val="115000"/>
                        </a:lnSpc>
                        <a:spcBef>
                          <a:spcPts val="0"/>
                        </a:spcBef>
                        <a:spcAft>
                          <a:spcPts val="0"/>
                        </a:spcAft>
                        <a:buNone/>
                      </a:pPr>
                      <a:r>
                        <a:rPr lang="en-ZA" sz="1200" b="1" i="0" u="none" strike="noStrike" cap="none">
                          <a:solidFill>
                            <a:srgbClr val="000000"/>
                          </a:solidFill>
                          <a:latin typeface="Calibri"/>
                          <a:ea typeface="Calibri"/>
                          <a:cs typeface="Calibri"/>
                          <a:sym typeface="Calibri"/>
                        </a:rPr>
                        <a:t>MFPC 111</a:t>
                      </a:r>
                      <a:endParaRPr sz="1800" b="0" i="0" u="none" strike="noStrike" cap="none">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b="1" i="0" u="none" strike="noStrike" cap="none">
                          <a:solidFill>
                            <a:srgbClr val="000000"/>
                          </a:solidFill>
                          <a:latin typeface="Calibri"/>
                          <a:ea typeface="Calibri"/>
                          <a:cs typeface="Calibri"/>
                          <a:sym typeface="Calibri"/>
                        </a:rPr>
                        <a:t>H</a:t>
                      </a:r>
                      <a:endParaRPr sz="1800" b="0" i="0" u="none" strike="noStrike" cap="none">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tcPr>
                </a:tc>
                <a:tc>
                  <a:txBody>
                    <a:bodyPr/>
                    <a:lstStyle/>
                    <a:p>
                      <a:pPr marL="0" marR="0" lvl="0" indent="0" algn="ctr" rtl="0">
                        <a:lnSpc>
                          <a:spcPct val="115000"/>
                        </a:lnSpc>
                        <a:spcBef>
                          <a:spcPts val="0"/>
                        </a:spcBef>
                        <a:spcAft>
                          <a:spcPts val="0"/>
                        </a:spcAft>
                        <a:buNone/>
                      </a:pPr>
                      <a:r>
                        <a:rPr lang="en-ZA" sz="1200" b="1" i="0" u="none" strike="noStrike" cap="none">
                          <a:solidFill>
                            <a:srgbClr val="000000"/>
                          </a:solidFill>
                          <a:latin typeface="Calibri"/>
                          <a:ea typeface="Calibri"/>
                          <a:cs typeface="Calibri"/>
                          <a:sym typeface="Calibri"/>
                        </a:rPr>
                        <a:t>12</a:t>
                      </a:r>
                      <a:endParaRPr sz="1800" b="0" i="0" u="none" strike="noStrike" cap="none">
                        <a:latin typeface="Arial"/>
                        <a:ea typeface="Arial"/>
                        <a:cs typeface="Arial"/>
                        <a:sym typeface="Arial"/>
                      </a:endParaRPr>
                    </a:p>
                  </a:txBody>
                  <a:tcPr marL="50050" marR="50050" marT="9525" marB="0"/>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Arial"/>
                          <a:ea typeface="Arial"/>
                          <a:cs typeface="Arial"/>
                          <a:sym typeface="Arial"/>
                        </a:rPr>
                        <a:t>Specialisation Subjects / Spesialiseringsvakke </a:t>
                      </a:r>
                      <a:endParaRPr sz="1400" i="0" u="none" strike="noStrike" cap="none"/>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9"/>
                  </a:ext>
                </a:extLst>
              </a:tr>
              <a:tr h="152400">
                <a:tc>
                  <a:txBody>
                    <a:bodyPr/>
                    <a:lstStyle/>
                    <a:p>
                      <a:pPr marL="0" marR="0" lvl="0" indent="0" algn="just" rtl="0">
                        <a:lnSpc>
                          <a:spcPct val="115000"/>
                        </a:lnSpc>
                        <a:spcBef>
                          <a:spcPts val="0"/>
                        </a:spcBef>
                        <a:spcAft>
                          <a:spcPts val="0"/>
                        </a:spcAft>
                        <a:buNone/>
                      </a:pPr>
                      <a:r>
                        <a:rPr lang="en-ZA" sz="1200" b="1" i="0" u="none" strike="noStrike" cap="none">
                          <a:solidFill>
                            <a:srgbClr val="000000"/>
                          </a:solidFill>
                          <a:latin typeface="Calibri"/>
                          <a:ea typeface="Calibri"/>
                          <a:cs typeface="Calibri"/>
                          <a:sym typeface="Calibri"/>
                        </a:rPr>
                        <a:t>LSKS 111</a:t>
                      </a:r>
                      <a:endParaRPr sz="1800" b="0" i="0" u="none" strike="noStrike" cap="none">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b="1" i="0" u="none" strike="noStrike" cap="none">
                          <a:solidFill>
                            <a:srgbClr val="000000"/>
                          </a:solidFill>
                          <a:latin typeface="Calibri"/>
                          <a:ea typeface="Calibri"/>
                          <a:cs typeface="Calibri"/>
                          <a:sym typeface="Calibri"/>
                        </a:rPr>
                        <a:t>H</a:t>
                      </a:r>
                      <a:endParaRPr sz="1800" b="0" i="0" u="none" strike="noStrike" cap="none">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tcPr>
                </a:tc>
                <a:tc>
                  <a:txBody>
                    <a:bodyPr/>
                    <a:lstStyle/>
                    <a:p>
                      <a:pPr marL="0" marR="0" lvl="0" indent="0" algn="ctr" rtl="0">
                        <a:lnSpc>
                          <a:spcPct val="115000"/>
                        </a:lnSpc>
                        <a:spcBef>
                          <a:spcPts val="0"/>
                        </a:spcBef>
                        <a:spcAft>
                          <a:spcPts val="0"/>
                        </a:spcAft>
                        <a:buNone/>
                      </a:pPr>
                      <a:r>
                        <a:rPr lang="en-ZA" sz="1200" b="1" i="0" u="none" strike="noStrike" cap="none">
                          <a:solidFill>
                            <a:srgbClr val="000000"/>
                          </a:solidFill>
                          <a:latin typeface="Calibri"/>
                          <a:ea typeface="Calibri"/>
                          <a:cs typeface="Calibri"/>
                          <a:sym typeface="Calibri"/>
                        </a:rPr>
                        <a:t>8</a:t>
                      </a:r>
                      <a:endParaRPr sz="1800" b="0" i="0" u="none" strike="noStrike" cap="none">
                        <a:latin typeface="Arial"/>
                        <a:ea typeface="Arial"/>
                        <a:cs typeface="Arial"/>
                        <a:sym typeface="Arial"/>
                      </a:endParaRPr>
                    </a:p>
                  </a:txBody>
                  <a:tcPr marL="50050" marR="50050" marT="9525" marB="0"/>
                </a:tc>
                <a:tc vMerge="1">
                  <a:txBody>
                    <a:bodyPr/>
                    <a:lstStyle/>
                    <a:p>
                      <a:endParaRPr lang="en-US"/>
                    </a:p>
                  </a:txBody>
                  <a:tcPr/>
                </a:tc>
                <a:tc>
                  <a:txBody>
                    <a:bodyPr/>
                    <a:lstStyle/>
                    <a:p>
                      <a:pPr marL="0" marR="0" lvl="0" indent="0" algn="just"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MFPC 121</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a:txBody>
                    <a:bodyPr/>
                    <a:lstStyle/>
                    <a:p>
                      <a:pPr marL="0" marR="0" lvl="0" indent="0" algn="ctr"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H</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12</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10"/>
                  </a:ext>
                </a:extLst>
              </a:tr>
              <a:tr h="1298400">
                <a:tc>
                  <a:txBody>
                    <a:bodyPr/>
                    <a:lstStyle/>
                    <a:p>
                      <a:pPr marL="0" marR="0" lvl="0" indent="0" algn="l"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AFRF 111 (Afrikaans Huistaal) </a:t>
                      </a:r>
                      <a:endParaRPr sz="12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OR</a:t>
                      </a:r>
                      <a:endParaRPr sz="12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ENFF 111 (English  Home Language)</a:t>
                      </a:r>
                      <a:endParaRPr sz="12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OR</a:t>
                      </a:r>
                      <a:endParaRPr sz="12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SOFF 111 (Sesotho HL)</a:t>
                      </a:r>
                      <a:endParaRPr sz="12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OR</a:t>
                      </a:r>
                      <a:endParaRPr sz="12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ZUFF 111 (isiZulu HL)</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H</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12</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B w="12700" cap="flat" cmpd="sng">
                      <a:solidFill>
                        <a:srgbClr val="000000"/>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AFRF 121</a:t>
                      </a:r>
                      <a:endParaRPr sz="1200" u="none" strike="noStrike" cap="none">
                        <a:latin typeface="Calibri"/>
                        <a:ea typeface="Calibri"/>
                        <a:cs typeface="Calibri"/>
                        <a:sym typeface="Calibri"/>
                      </a:endParaRPr>
                    </a:p>
                    <a:p>
                      <a:pPr marL="0" marR="0" lvl="0" indent="0" algn="just"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OR</a:t>
                      </a:r>
                      <a:endParaRPr sz="1200" u="none" strike="noStrike" cap="none">
                        <a:latin typeface="Calibri"/>
                        <a:ea typeface="Calibri"/>
                        <a:cs typeface="Calibri"/>
                        <a:sym typeface="Calibri"/>
                      </a:endParaRPr>
                    </a:p>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ENFF 121 </a:t>
                      </a:r>
                      <a:endParaRPr sz="1200" b="1"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OR</a:t>
                      </a:r>
                      <a:endParaRPr/>
                    </a:p>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SOFF 121 </a:t>
                      </a:r>
                      <a:endParaRPr sz="1200" b="1"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OR </a:t>
                      </a:r>
                      <a:endParaRPr sz="1200" u="none" strike="noStrike" cap="none">
                        <a:latin typeface="Calibri"/>
                        <a:ea typeface="Calibri"/>
                        <a:cs typeface="Calibri"/>
                        <a:sym typeface="Calibri"/>
                      </a:endParaRPr>
                    </a:p>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ZUFF 121 </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a:txBody>
                    <a:bodyPr/>
                    <a:lstStyle/>
                    <a:p>
                      <a:pPr marL="0" marR="0" lvl="0" indent="0" algn="ctr"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H</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ZA" sz="1200" b="1" u="none" strike="noStrike" cap="none" dirty="0">
                          <a:solidFill>
                            <a:srgbClr val="000000"/>
                          </a:solidFill>
                          <a:latin typeface="Calibri"/>
                          <a:ea typeface="Calibri"/>
                          <a:cs typeface="Calibri"/>
                          <a:sym typeface="Calibri"/>
                        </a:rPr>
                        <a:t>12</a:t>
                      </a:r>
                      <a:endParaRPr sz="1200" u="none" strike="noStrike" cap="none" dirty="0">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extLst>
                  <a:ext uri="{0D108BD9-81ED-4DB2-BD59-A6C34878D82A}">
                    <a16:rowId xmlns:a16="http://schemas.microsoft.com/office/drawing/2014/main" val="10011"/>
                  </a:ext>
                </a:extLst>
              </a:tr>
            </a:tbl>
          </a:graphicData>
        </a:graphic>
      </p:graphicFrame>
      <p:sp>
        <p:nvSpPr>
          <p:cNvPr id="227" name="Google Shape;227;p12"/>
          <p:cNvSpPr/>
          <p:nvPr/>
        </p:nvSpPr>
        <p:spPr>
          <a:xfrm>
            <a:off x="225084" y="1703991"/>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28" name="Google Shape;228;p12"/>
          <p:cNvSpPr/>
          <p:nvPr/>
        </p:nvSpPr>
        <p:spPr>
          <a:xfrm>
            <a:off x="257101" y="5013908"/>
            <a:ext cx="2390565" cy="2546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29" name="Google Shape;229;p12"/>
          <p:cNvSpPr/>
          <p:nvPr/>
        </p:nvSpPr>
        <p:spPr>
          <a:xfrm>
            <a:off x="6656042" y="4898200"/>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30" name="Google Shape;230;p12"/>
          <p:cNvSpPr/>
          <p:nvPr/>
        </p:nvSpPr>
        <p:spPr>
          <a:xfrm>
            <a:off x="225084" y="2550859"/>
            <a:ext cx="1298916" cy="291680"/>
          </a:xfrm>
          <a:prstGeom prst="ellipse">
            <a:avLst/>
          </a:prstGeom>
          <a:noFill/>
          <a:ln w="25400" cap="flat" cmpd="sng">
            <a:solidFill>
              <a:srgbClr val="00B0F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31" name="Google Shape;231;p12"/>
          <p:cNvSpPr/>
          <p:nvPr/>
        </p:nvSpPr>
        <p:spPr>
          <a:xfrm>
            <a:off x="6656042" y="3453335"/>
            <a:ext cx="835286" cy="245660"/>
          </a:xfrm>
          <a:prstGeom prst="ellipse">
            <a:avLst/>
          </a:prstGeom>
          <a:noFill/>
          <a:ln w="25400" cap="flat" cmpd="sng">
            <a:solidFill>
              <a:srgbClr val="00B0F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32" name="Google Shape;232;p12"/>
          <p:cNvSpPr/>
          <p:nvPr/>
        </p:nvSpPr>
        <p:spPr>
          <a:xfrm>
            <a:off x="709684" y="1100138"/>
            <a:ext cx="1937982" cy="346525"/>
          </a:xfrm>
          <a:prstGeom prst="rect">
            <a:avLst/>
          </a:prstGeom>
          <a:noFill/>
          <a:ln w="28575" cap="flat" cmpd="sng">
            <a:solidFill>
              <a:srgbClr val="92D05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33" name="Google Shape;233;p12"/>
          <p:cNvSpPr/>
          <p:nvPr/>
        </p:nvSpPr>
        <p:spPr>
          <a:xfrm>
            <a:off x="6778492" y="1100138"/>
            <a:ext cx="2245161" cy="346525"/>
          </a:xfrm>
          <a:prstGeom prst="rect">
            <a:avLst/>
          </a:prstGeom>
          <a:noFill/>
          <a:ln w="28575" cap="flat" cmpd="sng">
            <a:solidFill>
              <a:srgbClr val="92D05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34" name="Google Shape;234;p12"/>
          <p:cNvSpPr/>
          <p:nvPr/>
        </p:nvSpPr>
        <p:spPr>
          <a:xfrm>
            <a:off x="6656042" y="2535785"/>
            <a:ext cx="1286117" cy="321828"/>
          </a:xfrm>
          <a:prstGeom prst="ellipse">
            <a:avLst/>
          </a:prstGeom>
          <a:noFill/>
          <a:ln w="25400" cap="flat" cmpd="sng">
            <a:solidFill>
              <a:srgbClr val="00B0F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235" name="Google Shape;235;p12"/>
          <p:cNvPicPr preferRelativeResize="0"/>
          <p:nvPr/>
        </p:nvPicPr>
        <p:blipFill rotWithShape="1">
          <a:blip r:embed="rId5">
            <a:alphaModFix/>
          </a:blip>
          <a:srcRect/>
          <a:stretch/>
        </p:blipFill>
        <p:spPr>
          <a:xfrm>
            <a:off x="10792691" y="169223"/>
            <a:ext cx="609600" cy="6096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3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2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2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235"/>
                                        </p:tgtEl>
                                        <p:attrNameLst>
                                          <p:attrName>style.visibility</p:attrName>
                                        </p:attrNameLst>
                                      </p:cBhvr>
                                      <p:to>
                                        <p:strVal val="visible"/>
                                      </p:to>
                                    </p:set>
                                    <p:animEffect transition="in" filter="fade">
                                      <p:cBhvr>
                                        <p:cTn id="39" dur="5000"/>
                                        <p:tgtEl>
                                          <p:spTgt spid="2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pic>
        <p:nvPicPr>
          <p:cNvPr id="240" name="Google Shape;240;p13"/>
          <p:cNvPicPr preferRelativeResize="0"/>
          <p:nvPr/>
        </p:nvPicPr>
        <p:blipFill rotWithShape="1">
          <a:blip r:embed="rId3">
            <a:alphaModFix/>
          </a:blip>
          <a:srcRect/>
          <a:stretch/>
        </p:blipFill>
        <p:spPr>
          <a:xfrm>
            <a:off x="0" y="0"/>
            <a:ext cx="12192000" cy="1237081"/>
          </a:xfrm>
          <a:prstGeom prst="rect">
            <a:avLst/>
          </a:prstGeom>
          <a:noFill/>
          <a:ln>
            <a:noFill/>
          </a:ln>
        </p:spPr>
      </p:pic>
      <p:sp>
        <p:nvSpPr>
          <p:cNvPr id="241" name="Google Shape;241;p13"/>
          <p:cNvSpPr txBox="1">
            <a:spLocks noGrp="1"/>
          </p:cNvSpPr>
          <p:nvPr>
            <p:ph type="title"/>
          </p:nvPr>
        </p:nvSpPr>
        <p:spPr>
          <a:xfrm>
            <a:off x="107699" y="-88619"/>
            <a:ext cx="11976600" cy="13257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2800"/>
              <a:buNone/>
            </a:pPr>
            <a:r>
              <a:rPr lang="en-ZA" sz="4000" b="1">
                <a:solidFill>
                  <a:srgbClr val="FFFFFF"/>
                </a:solidFill>
              </a:rPr>
              <a:t>DISTANCE (UDL) / </a:t>
            </a:r>
            <a:r>
              <a:rPr lang="en-ZA" sz="4000" b="1" i="1">
                <a:solidFill>
                  <a:srgbClr val="FFFFFF"/>
                </a:solidFill>
              </a:rPr>
              <a:t>AFSTAND (EAL) - </a:t>
            </a:r>
            <a:r>
              <a:rPr lang="en-ZA" sz="4000" b="1" u="sng"/>
              <a:t>4BJ-J01</a:t>
            </a:r>
            <a:r>
              <a:rPr lang="en-ZA" sz="4000" b="1" i="1">
                <a:solidFill>
                  <a:srgbClr val="FFFFFF"/>
                </a:solidFill>
              </a:rPr>
              <a:t> </a:t>
            </a:r>
            <a:br>
              <a:rPr lang="en-ZA" sz="3200" b="1">
                <a:solidFill>
                  <a:srgbClr val="FFFFFF"/>
                </a:solidFill>
              </a:rPr>
            </a:br>
            <a:r>
              <a:rPr lang="en-ZA" sz="4000" b="1">
                <a:solidFill>
                  <a:srgbClr val="FFFFFF"/>
                </a:solidFill>
              </a:rPr>
              <a:t>2nd Year  / </a:t>
            </a:r>
            <a:r>
              <a:rPr lang="en-ZA" sz="4000" b="1" i="1">
                <a:solidFill>
                  <a:srgbClr val="FFFFFF"/>
                </a:solidFill>
              </a:rPr>
              <a:t>2de Jaar</a:t>
            </a:r>
            <a:endParaRPr sz="3600" b="1" i="1">
              <a:solidFill>
                <a:srgbClr val="FFFFFF"/>
              </a:solidFill>
            </a:endParaRPr>
          </a:p>
        </p:txBody>
      </p:sp>
      <p:pic>
        <p:nvPicPr>
          <p:cNvPr id="242" name="Google Shape;242;p13"/>
          <p:cNvPicPr preferRelativeResize="0"/>
          <p:nvPr/>
        </p:nvPicPr>
        <p:blipFill rotWithShape="1">
          <a:blip r:embed="rId4">
            <a:alphaModFix/>
          </a:blip>
          <a:srcRect b="52961"/>
          <a:stretch/>
        </p:blipFill>
        <p:spPr>
          <a:xfrm>
            <a:off x="0" y="6279662"/>
            <a:ext cx="12191998" cy="644769"/>
          </a:xfrm>
          <a:prstGeom prst="rect">
            <a:avLst/>
          </a:prstGeom>
          <a:noFill/>
          <a:ln>
            <a:noFill/>
          </a:ln>
        </p:spPr>
      </p:pic>
      <p:graphicFrame>
        <p:nvGraphicFramePr>
          <p:cNvPr id="243" name="Google Shape;243;p13"/>
          <p:cNvGraphicFramePr/>
          <p:nvPr>
            <p:extLst>
              <p:ext uri="{D42A27DB-BD31-4B8C-83A1-F6EECF244321}">
                <p14:modId xmlns:p14="http://schemas.microsoft.com/office/powerpoint/2010/main" val="199021494"/>
              </p:ext>
            </p:extLst>
          </p:nvPr>
        </p:nvGraphicFramePr>
        <p:xfrm>
          <a:off x="252412" y="1173551"/>
          <a:ext cx="11687175" cy="5927833"/>
        </p:xfrm>
        <a:graphic>
          <a:graphicData uri="http://schemas.openxmlformats.org/drawingml/2006/table">
            <a:tbl>
              <a:tblPr firstRow="1" firstCol="1" bandRow="1">
                <a:noFill/>
                <a:tableStyleId>{3533CF94-30AF-48E4-9EEC-5A5980F779A0}</a:tableStyleId>
              </a:tblPr>
              <a:tblGrid>
                <a:gridCol w="3284050">
                  <a:extLst>
                    <a:ext uri="{9D8B030D-6E8A-4147-A177-3AD203B41FA5}">
                      <a16:colId xmlns:a16="http://schemas.microsoft.com/office/drawing/2014/main" val="20000"/>
                    </a:ext>
                  </a:extLst>
                </a:gridCol>
                <a:gridCol w="1277850">
                  <a:extLst>
                    <a:ext uri="{9D8B030D-6E8A-4147-A177-3AD203B41FA5}">
                      <a16:colId xmlns:a16="http://schemas.microsoft.com/office/drawing/2014/main" val="20001"/>
                    </a:ext>
                  </a:extLst>
                </a:gridCol>
                <a:gridCol w="733500">
                  <a:extLst>
                    <a:ext uri="{9D8B030D-6E8A-4147-A177-3AD203B41FA5}">
                      <a16:colId xmlns:a16="http://schemas.microsoft.com/office/drawing/2014/main" val="20002"/>
                    </a:ext>
                  </a:extLst>
                </a:gridCol>
                <a:gridCol w="1045400">
                  <a:extLst>
                    <a:ext uri="{9D8B030D-6E8A-4147-A177-3AD203B41FA5}">
                      <a16:colId xmlns:a16="http://schemas.microsoft.com/office/drawing/2014/main" val="20003"/>
                    </a:ext>
                  </a:extLst>
                </a:gridCol>
                <a:gridCol w="3336325">
                  <a:extLst>
                    <a:ext uri="{9D8B030D-6E8A-4147-A177-3AD203B41FA5}">
                      <a16:colId xmlns:a16="http://schemas.microsoft.com/office/drawing/2014/main" val="20004"/>
                    </a:ext>
                  </a:extLst>
                </a:gridCol>
                <a:gridCol w="1276550">
                  <a:extLst>
                    <a:ext uri="{9D8B030D-6E8A-4147-A177-3AD203B41FA5}">
                      <a16:colId xmlns:a16="http://schemas.microsoft.com/office/drawing/2014/main" val="20005"/>
                    </a:ext>
                  </a:extLst>
                </a:gridCol>
                <a:gridCol w="733500">
                  <a:extLst>
                    <a:ext uri="{9D8B030D-6E8A-4147-A177-3AD203B41FA5}">
                      <a16:colId xmlns:a16="http://schemas.microsoft.com/office/drawing/2014/main" val="20006"/>
                    </a:ext>
                  </a:extLst>
                </a:gridCol>
              </a:tblGrid>
              <a:tr h="392425">
                <a:tc>
                  <a:txBody>
                    <a:bodyPr/>
                    <a:lstStyle/>
                    <a:p>
                      <a:pPr marL="0" marR="0" lvl="0" indent="0" algn="ctr" rtl="0">
                        <a:lnSpc>
                          <a:spcPct val="115000"/>
                        </a:lnSpc>
                        <a:spcBef>
                          <a:spcPts val="0"/>
                        </a:spcBef>
                        <a:spcAft>
                          <a:spcPts val="0"/>
                        </a:spcAft>
                        <a:buNone/>
                      </a:pPr>
                      <a:r>
                        <a:rPr lang="en-ZA" sz="2000" u="none" strike="noStrike" cap="none">
                          <a:solidFill>
                            <a:schemeClr val="dk1"/>
                          </a:solidFill>
                        </a:rPr>
                        <a:t>FIRST SEMESTER</a:t>
                      </a:r>
                      <a:endParaRPr sz="2000" u="none" strike="noStrike" cap="none">
                        <a:solidFill>
                          <a:schemeClr val="dk1"/>
                        </a:solidFill>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u="none" strike="noStrike" cap="none">
                          <a:solidFill>
                            <a:schemeClr val="dk1"/>
                          </a:solidFill>
                        </a:rPr>
                        <a:t>TYPE</a:t>
                      </a:r>
                      <a:endParaRPr/>
                    </a:p>
                    <a:p>
                      <a:pPr marL="0" marR="0" lvl="0" indent="0" algn="l" rtl="0">
                        <a:lnSpc>
                          <a:spcPct val="115000"/>
                        </a:lnSpc>
                        <a:spcBef>
                          <a:spcPts val="0"/>
                        </a:spcBef>
                        <a:spcAft>
                          <a:spcPts val="0"/>
                        </a:spcAft>
                        <a:buNone/>
                      </a:pPr>
                      <a:r>
                        <a:rPr lang="en-ZA" sz="1200" u="none" strike="noStrike" cap="none">
                          <a:solidFill>
                            <a:schemeClr val="dk1"/>
                          </a:solidFill>
                        </a:rPr>
                        <a:t> </a:t>
                      </a:r>
                      <a:endParaRPr sz="1200" u="none" strike="noStrike" cap="none">
                        <a:solidFill>
                          <a:schemeClr val="dk1"/>
                        </a:solidFill>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u="none" strike="noStrike" cap="none">
                          <a:solidFill>
                            <a:schemeClr val="dk1"/>
                          </a:solidFill>
                        </a:rPr>
                        <a:t>CR</a:t>
                      </a:r>
                      <a:endParaRPr sz="1200" u="none" strike="noStrike" cap="none">
                        <a:solidFill>
                          <a:schemeClr val="dk1"/>
                        </a:solidFill>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rowSpan="12">
                  <a:txBody>
                    <a:bodyPr/>
                    <a:lstStyle/>
                    <a:p>
                      <a:pPr marL="0" marR="0" lvl="0" indent="0" algn="ctr" rtl="0">
                        <a:lnSpc>
                          <a:spcPct val="115000"/>
                        </a:lnSpc>
                        <a:spcBef>
                          <a:spcPts val="0"/>
                        </a:spcBef>
                        <a:spcAft>
                          <a:spcPts val="0"/>
                        </a:spcAft>
                        <a:buNone/>
                      </a:pPr>
                      <a:r>
                        <a:rPr lang="en-ZA" sz="2000" b="1" u="none" strike="noStrike" cap="none">
                          <a:solidFill>
                            <a:schemeClr val="lt1"/>
                          </a:solidFill>
                          <a:latin typeface="Calibri"/>
                          <a:ea typeface="Calibri"/>
                          <a:cs typeface="Calibri"/>
                          <a:sym typeface="Calibri"/>
                        </a:rPr>
                        <a:t>A</a:t>
                      </a:r>
                      <a:endParaRPr/>
                    </a:p>
                    <a:p>
                      <a:pPr marL="0" marR="0" lvl="0" indent="0" algn="ctr" rtl="0">
                        <a:lnSpc>
                          <a:spcPct val="115000"/>
                        </a:lnSpc>
                        <a:spcBef>
                          <a:spcPts val="0"/>
                        </a:spcBef>
                        <a:spcAft>
                          <a:spcPts val="0"/>
                        </a:spcAft>
                        <a:buNone/>
                      </a:pPr>
                      <a:r>
                        <a:rPr lang="en-ZA" sz="2000" b="1" u="none" strike="noStrike" cap="none">
                          <a:solidFill>
                            <a:schemeClr val="lt1"/>
                          </a:solidFill>
                          <a:latin typeface="Calibri"/>
                          <a:ea typeface="Calibri"/>
                          <a:cs typeface="Calibri"/>
                          <a:sym typeface="Calibri"/>
                        </a:rPr>
                        <a:t>F</a:t>
                      </a:r>
                      <a:endParaRPr/>
                    </a:p>
                    <a:p>
                      <a:pPr marL="0" marR="0" lvl="0" indent="0" algn="ctr" rtl="0">
                        <a:lnSpc>
                          <a:spcPct val="115000"/>
                        </a:lnSpc>
                        <a:spcBef>
                          <a:spcPts val="0"/>
                        </a:spcBef>
                        <a:spcAft>
                          <a:spcPts val="0"/>
                        </a:spcAft>
                        <a:buNone/>
                      </a:pPr>
                      <a:r>
                        <a:rPr lang="en-ZA" sz="2000" b="1" u="none" strike="noStrike" cap="none">
                          <a:solidFill>
                            <a:schemeClr val="lt1"/>
                          </a:solidFill>
                          <a:latin typeface="Calibri"/>
                          <a:ea typeface="Calibri"/>
                          <a:cs typeface="Calibri"/>
                          <a:sym typeface="Calibri"/>
                        </a:rPr>
                        <a:t>S</a:t>
                      </a:r>
                      <a:endParaRPr/>
                    </a:p>
                    <a:p>
                      <a:pPr marL="0" marR="0" lvl="0" indent="0" algn="ctr" rtl="0">
                        <a:lnSpc>
                          <a:spcPct val="115000"/>
                        </a:lnSpc>
                        <a:spcBef>
                          <a:spcPts val="0"/>
                        </a:spcBef>
                        <a:spcAft>
                          <a:spcPts val="0"/>
                        </a:spcAft>
                        <a:buNone/>
                      </a:pPr>
                      <a:r>
                        <a:rPr lang="en-ZA" sz="2000" b="1" u="none" strike="noStrike" cap="none">
                          <a:solidFill>
                            <a:schemeClr val="lt1"/>
                          </a:solidFill>
                          <a:latin typeface="Calibri"/>
                          <a:ea typeface="Calibri"/>
                          <a:cs typeface="Calibri"/>
                          <a:sym typeface="Calibri"/>
                        </a:rPr>
                        <a:t>T</a:t>
                      </a:r>
                      <a:endParaRPr/>
                    </a:p>
                    <a:p>
                      <a:pPr marL="0" marR="0" lvl="0" indent="0" algn="ctr" rtl="0">
                        <a:lnSpc>
                          <a:spcPct val="115000"/>
                        </a:lnSpc>
                        <a:spcBef>
                          <a:spcPts val="0"/>
                        </a:spcBef>
                        <a:spcAft>
                          <a:spcPts val="0"/>
                        </a:spcAft>
                        <a:buNone/>
                      </a:pPr>
                      <a:r>
                        <a:rPr lang="en-ZA" sz="2000" b="1" u="none" strike="noStrike" cap="none">
                          <a:solidFill>
                            <a:schemeClr val="lt1"/>
                          </a:solidFill>
                          <a:latin typeface="Calibri"/>
                          <a:ea typeface="Calibri"/>
                          <a:cs typeface="Calibri"/>
                          <a:sym typeface="Calibri"/>
                        </a:rPr>
                        <a:t>A</a:t>
                      </a:r>
                      <a:endParaRPr/>
                    </a:p>
                    <a:p>
                      <a:pPr marL="0" marR="0" lvl="0" indent="0" algn="ctr" rtl="0">
                        <a:lnSpc>
                          <a:spcPct val="115000"/>
                        </a:lnSpc>
                        <a:spcBef>
                          <a:spcPts val="0"/>
                        </a:spcBef>
                        <a:spcAft>
                          <a:spcPts val="0"/>
                        </a:spcAft>
                        <a:buNone/>
                      </a:pPr>
                      <a:r>
                        <a:rPr lang="en-ZA" sz="2000" b="1" u="none" strike="noStrike" cap="none">
                          <a:solidFill>
                            <a:schemeClr val="lt1"/>
                          </a:solidFill>
                          <a:latin typeface="Calibri"/>
                          <a:ea typeface="Calibri"/>
                          <a:cs typeface="Calibri"/>
                          <a:sym typeface="Calibri"/>
                        </a:rPr>
                        <a:t>N</a:t>
                      </a:r>
                      <a:endParaRPr/>
                    </a:p>
                    <a:p>
                      <a:pPr marL="0" marR="0" lvl="0" indent="0" algn="ctr" rtl="0">
                        <a:lnSpc>
                          <a:spcPct val="115000"/>
                        </a:lnSpc>
                        <a:spcBef>
                          <a:spcPts val="0"/>
                        </a:spcBef>
                        <a:spcAft>
                          <a:spcPts val="0"/>
                        </a:spcAft>
                        <a:buNone/>
                      </a:pPr>
                      <a:r>
                        <a:rPr lang="en-ZA" sz="2000" b="1" u="none" strike="noStrike" cap="none">
                          <a:solidFill>
                            <a:schemeClr val="lt1"/>
                          </a:solidFill>
                          <a:latin typeface="Calibri"/>
                          <a:ea typeface="Calibri"/>
                          <a:cs typeface="Calibri"/>
                          <a:sym typeface="Calibri"/>
                        </a:rPr>
                        <a:t>D</a:t>
                      </a:r>
                      <a:endParaRPr/>
                    </a:p>
                    <a:p>
                      <a:pPr marL="0" marR="0" lvl="0" indent="0" algn="ctr" rtl="0">
                        <a:lnSpc>
                          <a:spcPct val="115000"/>
                        </a:lnSpc>
                        <a:spcBef>
                          <a:spcPts val="0"/>
                        </a:spcBef>
                        <a:spcAft>
                          <a:spcPts val="0"/>
                        </a:spcAft>
                        <a:buNone/>
                      </a:pPr>
                      <a:endParaRPr sz="900" b="1" u="none" strike="noStrike" cap="none">
                        <a:solidFill>
                          <a:schemeClr val="lt1"/>
                        </a:solidFill>
                        <a:latin typeface="Calibri"/>
                        <a:ea typeface="Calibri"/>
                        <a:cs typeface="Calibri"/>
                        <a:sym typeface="Calibri"/>
                      </a:endParaRPr>
                    </a:p>
                    <a:p>
                      <a:pPr marL="0" marR="0" lvl="0" indent="0" algn="ctr" rtl="0">
                        <a:lnSpc>
                          <a:spcPct val="115000"/>
                        </a:lnSpc>
                        <a:spcBef>
                          <a:spcPts val="0"/>
                        </a:spcBef>
                        <a:spcAft>
                          <a:spcPts val="0"/>
                        </a:spcAft>
                        <a:buNone/>
                      </a:pPr>
                      <a:r>
                        <a:rPr lang="en-ZA" sz="2000" b="1" u="none" strike="noStrike" cap="none">
                          <a:solidFill>
                            <a:schemeClr val="lt1"/>
                          </a:solidFill>
                          <a:latin typeface="Calibri"/>
                          <a:ea typeface="Calibri"/>
                          <a:cs typeface="Calibri"/>
                          <a:sym typeface="Calibri"/>
                        </a:rPr>
                        <a:t>D</a:t>
                      </a:r>
                      <a:endParaRPr/>
                    </a:p>
                    <a:p>
                      <a:pPr marL="0" marR="0" lvl="0" indent="0" algn="ctr" rtl="0">
                        <a:lnSpc>
                          <a:spcPct val="115000"/>
                        </a:lnSpc>
                        <a:spcBef>
                          <a:spcPts val="0"/>
                        </a:spcBef>
                        <a:spcAft>
                          <a:spcPts val="0"/>
                        </a:spcAft>
                        <a:buNone/>
                      </a:pPr>
                      <a:r>
                        <a:rPr lang="en-ZA" sz="2000" b="1" u="none" strike="noStrike" cap="none">
                          <a:solidFill>
                            <a:schemeClr val="lt1"/>
                          </a:solidFill>
                          <a:latin typeface="Calibri"/>
                          <a:ea typeface="Calibri"/>
                          <a:cs typeface="Calibri"/>
                          <a:sym typeface="Calibri"/>
                        </a:rPr>
                        <a:t>I</a:t>
                      </a:r>
                      <a:endParaRPr/>
                    </a:p>
                    <a:p>
                      <a:pPr marL="0" marR="0" lvl="0" indent="0" algn="ctr" rtl="0">
                        <a:lnSpc>
                          <a:spcPct val="115000"/>
                        </a:lnSpc>
                        <a:spcBef>
                          <a:spcPts val="0"/>
                        </a:spcBef>
                        <a:spcAft>
                          <a:spcPts val="0"/>
                        </a:spcAft>
                        <a:buNone/>
                      </a:pPr>
                      <a:r>
                        <a:rPr lang="en-ZA" sz="2000" b="1" u="none" strike="noStrike" cap="none">
                          <a:solidFill>
                            <a:schemeClr val="lt1"/>
                          </a:solidFill>
                          <a:latin typeface="Calibri"/>
                          <a:ea typeface="Calibri"/>
                          <a:cs typeface="Calibri"/>
                          <a:sym typeface="Calibri"/>
                        </a:rPr>
                        <a:t>S</a:t>
                      </a:r>
                      <a:endParaRPr/>
                    </a:p>
                    <a:p>
                      <a:pPr marL="0" marR="0" lvl="0" indent="0" algn="ctr" rtl="0">
                        <a:lnSpc>
                          <a:spcPct val="115000"/>
                        </a:lnSpc>
                        <a:spcBef>
                          <a:spcPts val="0"/>
                        </a:spcBef>
                        <a:spcAft>
                          <a:spcPts val="0"/>
                        </a:spcAft>
                        <a:buNone/>
                      </a:pPr>
                      <a:r>
                        <a:rPr lang="en-ZA" sz="2000" b="1" u="none" strike="noStrike" cap="none">
                          <a:solidFill>
                            <a:schemeClr val="lt1"/>
                          </a:solidFill>
                          <a:latin typeface="Calibri"/>
                          <a:ea typeface="Calibri"/>
                          <a:cs typeface="Calibri"/>
                          <a:sym typeface="Calibri"/>
                        </a:rPr>
                        <a:t>T</a:t>
                      </a:r>
                      <a:endParaRPr/>
                    </a:p>
                    <a:p>
                      <a:pPr marL="0" marR="0" lvl="0" indent="0" algn="ctr" rtl="0">
                        <a:lnSpc>
                          <a:spcPct val="115000"/>
                        </a:lnSpc>
                        <a:spcBef>
                          <a:spcPts val="0"/>
                        </a:spcBef>
                        <a:spcAft>
                          <a:spcPts val="0"/>
                        </a:spcAft>
                        <a:buNone/>
                      </a:pPr>
                      <a:r>
                        <a:rPr lang="en-ZA" sz="2000" b="1" u="none" strike="noStrike" cap="none">
                          <a:solidFill>
                            <a:schemeClr val="lt1"/>
                          </a:solidFill>
                          <a:latin typeface="Calibri"/>
                          <a:ea typeface="Calibri"/>
                          <a:cs typeface="Calibri"/>
                          <a:sym typeface="Calibri"/>
                        </a:rPr>
                        <a:t>A</a:t>
                      </a:r>
                      <a:endParaRPr/>
                    </a:p>
                    <a:p>
                      <a:pPr marL="0" marR="0" lvl="0" indent="0" algn="ctr" rtl="0">
                        <a:lnSpc>
                          <a:spcPct val="115000"/>
                        </a:lnSpc>
                        <a:spcBef>
                          <a:spcPts val="0"/>
                        </a:spcBef>
                        <a:spcAft>
                          <a:spcPts val="0"/>
                        </a:spcAft>
                        <a:buNone/>
                      </a:pPr>
                      <a:r>
                        <a:rPr lang="en-ZA" sz="2000" b="1" u="none" strike="noStrike" cap="none">
                          <a:solidFill>
                            <a:schemeClr val="lt1"/>
                          </a:solidFill>
                          <a:latin typeface="Calibri"/>
                          <a:ea typeface="Calibri"/>
                          <a:cs typeface="Calibri"/>
                          <a:sym typeface="Calibri"/>
                        </a:rPr>
                        <a:t>N</a:t>
                      </a:r>
                      <a:endParaRPr/>
                    </a:p>
                    <a:p>
                      <a:pPr marL="0" marR="0" lvl="0" indent="0" algn="ctr" rtl="0">
                        <a:lnSpc>
                          <a:spcPct val="115000"/>
                        </a:lnSpc>
                        <a:spcBef>
                          <a:spcPts val="0"/>
                        </a:spcBef>
                        <a:spcAft>
                          <a:spcPts val="0"/>
                        </a:spcAft>
                        <a:buNone/>
                      </a:pPr>
                      <a:r>
                        <a:rPr lang="en-ZA" sz="2000" b="1" u="none" strike="noStrike" cap="none">
                          <a:solidFill>
                            <a:schemeClr val="lt1"/>
                          </a:solidFill>
                          <a:latin typeface="Calibri"/>
                          <a:ea typeface="Calibri"/>
                          <a:cs typeface="Calibri"/>
                          <a:sym typeface="Calibri"/>
                        </a:rPr>
                        <a:t>C</a:t>
                      </a:r>
                      <a:endParaRPr/>
                    </a:p>
                    <a:p>
                      <a:pPr marL="0" marR="0" lvl="0" indent="0" algn="ctr" rtl="0">
                        <a:lnSpc>
                          <a:spcPct val="115000"/>
                        </a:lnSpc>
                        <a:spcBef>
                          <a:spcPts val="0"/>
                        </a:spcBef>
                        <a:spcAft>
                          <a:spcPts val="0"/>
                        </a:spcAft>
                        <a:buNone/>
                      </a:pPr>
                      <a:r>
                        <a:rPr lang="en-ZA" sz="2000" b="1" u="none" strike="noStrike" cap="none">
                          <a:solidFill>
                            <a:schemeClr val="lt1"/>
                          </a:solidFill>
                          <a:latin typeface="Calibri"/>
                          <a:ea typeface="Calibri"/>
                          <a:cs typeface="Calibri"/>
                          <a:sym typeface="Calibri"/>
                        </a:rPr>
                        <a:t>E</a:t>
                      </a:r>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7F7F7F"/>
                    </a:solidFill>
                  </a:tcPr>
                </a:tc>
                <a:tc>
                  <a:txBody>
                    <a:bodyPr/>
                    <a:lstStyle/>
                    <a:p>
                      <a:pPr marL="0" marR="0" lvl="0" indent="0" algn="ctr" rtl="0">
                        <a:lnSpc>
                          <a:spcPct val="115000"/>
                        </a:lnSpc>
                        <a:spcBef>
                          <a:spcPts val="0"/>
                        </a:spcBef>
                        <a:spcAft>
                          <a:spcPts val="0"/>
                        </a:spcAft>
                        <a:buNone/>
                      </a:pPr>
                      <a:r>
                        <a:rPr lang="en-ZA" sz="2000" u="none" strike="noStrike" cap="none">
                          <a:solidFill>
                            <a:schemeClr val="dk1"/>
                          </a:solidFill>
                        </a:rPr>
                        <a:t>SECOND SEMESTER</a:t>
                      </a:r>
                      <a:endParaRPr sz="2000" u="none" strike="noStrike" cap="none">
                        <a:solidFill>
                          <a:schemeClr val="dk1"/>
                        </a:solidFill>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15000"/>
                        </a:lnSpc>
                        <a:spcBef>
                          <a:spcPts val="0"/>
                        </a:spcBef>
                        <a:spcAft>
                          <a:spcPts val="0"/>
                        </a:spcAft>
                        <a:buNone/>
                      </a:pPr>
                      <a:r>
                        <a:rPr lang="en-ZA" sz="1200" u="none" strike="noStrike" cap="none">
                          <a:solidFill>
                            <a:schemeClr val="dk1"/>
                          </a:solidFill>
                        </a:rPr>
                        <a:t>TYPE</a:t>
                      </a:r>
                      <a:endParaRPr sz="1200" u="none" strike="noStrike" cap="none">
                        <a:solidFill>
                          <a:schemeClr val="dk1"/>
                        </a:solidFill>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15000"/>
                        </a:lnSpc>
                        <a:spcBef>
                          <a:spcPts val="0"/>
                        </a:spcBef>
                        <a:spcAft>
                          <a:spcPts val="0"/>
                        </a:spcAft>
                        <a:buNone/>
                      </a:pPr>
                      <a:r>
                        <a:rPr lang="en-ZA" sz="1200" u="none" strike="noStrike" cap="none">
                          <a:solidFill>
                            <a:schemeClr val="dk1"/>
                          </a:solidFill>
                        </a:rPr>
                        <a:t>CR</a:t>
                      </a:r>
                      <a:endParaRPr sz="1200" u="none" strike="noStrike" cap="none">
                        <a:solidFill>
                          <a:schemeClr val="dk1"/>
                        </a:solidFill>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extLst>
                  <a:ext uri="{0D108BD9-81ED-4DB2-BD59-A6C34878D82A}">
                    <a16:rowId xmlns:a16="http://schemas.microsoft.com/office/drawing/2014/main" val="10000"/>
                  </a:ext>
                </a:extLst>
              </a:tr>
              <a:tr h="221975">
                <a:tc gridSpan="3">
                  <a:txBody>
                    <a:bodyPr/>
                    <a:lstStyle/>
                    <a:p>
                      <a:pPr marL="0" marR="0" lvl="0" indent="0" algn="l" rtl="0">
                        <a:lnSpc>
                          <a:spcPct val="100000"/>
                        </a:lnSpc>
                        <a:spcBef>
                          <a:spcPts val="0"/>
                        </a:spcBef>
                        <a:spcAft>
                          <a:spcPts val="0"/>
                        </a:spcAft>
                        <a:buNone/>
                      </a:pPr>
                      <a:r>
                        <a:rPr lang="en-ZA" sz="1400" u="none" strike="noStrike" cap="none">
                          <a:solidFill>
                            <a:schemeClr val="dk1"/>
                          </a:solidFill>
                        </a:rPr>
                        <a:t>Year module / Jaarmodule</a:t>
                      </a:r>
                      <a:endParaRPr sz="1400" u="none" strike="noStrike" cap="none">
                        <a:solidFill>
                          <a:schemeClr val="dk1"/>
                        </a:solidFill>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400" b="1" u="none" strike="noStrike" cap="none"/>
                        <a:t>Year module / Jaarmodule</a:t>
                      </a:r>
                      <a:endParaRPr sz="1400" b="1" u="none" strike="noStrike" cap="none"/>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221975">
                <a:tc>
                  <a:txBody>
                    <a:bodyPr/>
                    <a:lstStyle/>
                    <a:p>
                      <a:pPr marL="0" marR="0" lvl="0" indent="0" algn="l" rtl="0">
                        <a:lnSpc>
                          <a:spcPct val="100000"/>
                        </a:lnSpc>
                        <a:spcBef>
                          <a:spcPts val="0"/>
                        </a:spcBef>
                        <a:spcAft>
                          <a:spcPts val="0"/>
                        </a:spcAft>
                        <a:buNone/>
                      </a:pPr>
                      <a:r>
                        <a:rPr lang="en-ZA" sz="1200" b="1" i="0" u="none" strike="noStrike" cap="none">
                          <a:solidFill>
                            <a:srgbClr val="000000"/>
                          </a:solidFill>
                          <a:latin typeface="Calibri"/>
                          <a:ea typeface="Calibri"/>
                          <a:cs typeface="Calibri"/>
                          <a:sym typeface="Calibri"/>
                        </a:rPr>
                        <a:t>TPED 276</a:t>
                      </a:r>
                      <a:endParaRPr sz="1800" b="0" i="0" u="none" strike="noStrike" cap="none">
                        <a:latin typeface="Arial"/>
                        <a:ea typeface="Arial"/>
                        <a:cs typeface="Arial"/>
                        <a:sym typeface="Arial"/>
                      </a:endParaRPr>
                    </a:p>
                  </a:txBody>
                  <a:tcPr marL="50050" marR="50050"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None/>
                      </a:pPr>
                      <a:r>
                        <a:rPr lang="en-ZA" sz="1200" b="0" i="0" u="none" strike="noStrike" cap="none">
                          <a:solidFill>
                            <a:srgbClr val="000000"/>
                          </a:solidFill>
                          <a:latin typeface="Calibri"/>
                          <a:ea typeface="Calibri"/>
                          <a:cs typeface="Calibri"/>
                          <a:sym typeface="Calibri"/>
                        </a:rPr>
                        <a:t>H</a:t>
                      </a:r>
                      <a:endParaRPr sz="1800" b="0" i="0" u="none" strike="noStrike" cap="none">
                        <a:latin typeface="Arial"/>
                        <a:ea typeface="Arial"/>
                        <a:cs typeface="Arial"/>
                        <a:sym typeface="Arial"/>
                      </a:endParaRPr>
                    </a:p>
                  </a:txBody>
                  <a:tcPr marL="50050" marR="50050"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ZA" sz="1200" b="0" i="0" u="none" strike="noStrike" cap="none">
                          <a:solidFill>
                            <a:srgbClr val="000000"/>
                          </a:solidFill>
                          <a:latin typeface="Calibri"/>
                          <a:ea typeface="Calibri"/>
                          <a:cs typeface="Calibri"/>
                          <a:sym typeface="Calibri"/>
                        </a:rPr>
                        <a:t>16</a:t>
                      </a:r>
                      <a:endParaRPr sz="1800" b="0" i="0" u="none" strike="noStrike" cap="none">
                        <a:latin typeface="Arial"/>
                        <a:ea typeface="Arial"/>
                        <a:cs typeface="Arial"/>
                        <a:sym typeface="Arial"/>
                      </a:endParaRPr>
                    </a:p>
                  </a:txBody>
                  <a:tcPr marL="50050" marR="50050"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200" b="1" u="none" strike="noStrike" cap="none"/>
                        <a:t>TPED 276</a:t>
                      </a:r>
                      <a:endParaRPr sz="1200" b="1" u="none" strike="noStrike" cap="none"/>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221975">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Fundamental modules / Fundamentele modules </a:t>
                      </a:r>
                      <a:endParaRPr sz="1400" u="none" strike="noStrike" cap="none">
                        <a:solidFill>
                          <a:schemeClr val="dk1"/>
                        </a:solidFill>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Fundamental modules / Fundamentele modules </a:t>
                      </a:r>
                      <a:endParaRPr sz="1200" u="none" strike="noStrike" cap="none"/>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190300">
                <a:tc>
                  <a:txBody>
                    <a:bodyPr/>
                    <a:lstStyle/>
                    <a:p>
                      <a:pPr marL="0" marR="0" lvl="0" indent="0" algn="just" rtl="0">
                        <a:lnSpc>
                          <a:spcPct val="115000"/>
                        </a:lnSpc>
                        <a:spcBef>
                          <a:spcPts val="0"/>
                        </a:spcBef>
                        <a:spcAft>
                          <a:spcPts val="0"/>
                        </a:spcAft>
                        <a:buNone/>
                      </a:pPr>
                      <a:r>
                        <a:rPr lang="en-ZA" sz="1200" u="none" strike="noStrike" cap="none" dirty="0">
                          <a:solidFill>
                            <a:schemeClr val="dk1"/>
                          </a:solidFill>
                        </a:rPr>
                        <a:t>EDCC 214</a:t>
                      </a:r>
                      <a:endParaRPr sz="1200" u="none" strike="noStrike" cap="none" dirty="0">
                        <a:solidFill>
                          <a:schemeClr val="dk1"/>
                        </a:solidFill>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u="none" strike="noStrike" cap="none"/>
                        <a:t>H</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ZA" sz="1200" u="none" strike="noStrike" cap="none"/>
                        <a:t>8</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en-US"/>
                    </a:p>
                  </a:txBody>
                  <a:tcPr/>
                </a:tc>
                <a:tc>
                  <a:txBody>
                    <a:bodyPr/>
                    <a:lstStyle/>
                    <a:p>
                      <a:pPr marL="0" marR="0" lvl="0" indent="0" algn="just" rtl="0">
                        <a:lnSpc>
                          <a:spcPct val="115000"/>
                        </a:lnSpc>
                        <a:spcBef>
                          <a:spcPts val="0"/>
                        </a:spcBef>
                        <a:spcAft>
                          <a:spcPts val="0"/>
                        </a:spcAft>
                        <a:buNone/>
                      </a:pPr>
                      <a:r>
                        <a:rPr lang="en-ZA" sz="1200" b="1" u="none" strike="noStrike" cap="none"/>
                        <a:t>EDCC 224</a:t>
                      </a:r>
                      <a:endParaRPr sz="1200" b="1"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15000"/>
                        </a:lnSpc>
                        <a:spcBef>
                          <a:spcPts val="0"/>
                        </a:spcBef>
                        <a:spcAft>
                          <a:spcPts val="0"/>
                        </a:spcAft>
                        <a:buNone/>
                      </a:pPr>
                      <a:r>
                        <a:rPr lang="en-ZA" sz="1200" u="none" strike="noStrike" cap="none"/>
                        <a:t>H</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15000"/>
                        </a:lnSpc>
                        <a:spcBef>
                          <a:spcPts val="0"/>
                        </a:spcBef>
                        <a:spcAft>
                          <a:spcPts val="0"/>
                        </a:spcAft>
                        <a:buNone/>
                      </a:pPr>
                      <a:r>
                        <a:rPr lang="en-ZA" sz="1200" u="none" strike="noStrike" cap="none"/>
                        <a:t>8</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4"/>
                  </a:ext>
                </a:extLst>
              </a:tr>
              <a:tr h="190300">
                <a:tc>
                  <a:txBody>
                    <a:bodyPr/>
                    <a:lstStyle/>
                    <a:p>
                      <a:pPr marL="0" marR="0" lvl="0" indent="0" algn="just" rtl="0">
                        <a:lnSpc>
                          <a:spcPct val="115000"/>
                        </a:lnSpc>
                        <a:spcBef>
                          <a:spcPts val="0"/>
                        </a:spcBef>
                        <a:spcAft>
                          <a:spcPts val="0"/>
                        </a:spcAft>
                        <a:buNone/>
                      </a:pPr>
                      <a:r>
                        <a:rPr lang="en-ZA" sz="1200" u="none" strike="noStrike" cap="none">
                          <a:solidFill>
                            <a:schemeClr val="dk1"/>
                          </a:solidFill>
                        </a:rPr>
                        <a:t>EDCC 215</a:t>
                      </a:r>
                      <a:endParaRPr sz="1200" u="none" strike="noStrike" cap="none">
                        <a:solidFill>
                          <a:schemeClr val="dk1"/>
                        </a:solidFill>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u="none" strike="noStrike" cap="none"/>
                        <a:t>H</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ZA" sz="1200" u="none" strike="noStrike" cap="none"/>
                        <a:t>8</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en-US"/>
                    </a:p>
                  </a:txBody>
                  <a:tcPr/>
                </a:tc>
                <a:tc>
                  <a:txBody>
                    <a:bodyPr/>
                    <a:lstStyle/>
                    <a:p>
                      <a:pPr marL="0" marR="0" lvl="0" indent="0" algn="just" rtl="0">
                        <a:lnSpc>
                          <a:spcPct val="115000"/>
                        </a:lnSpc>
                        <a:spcBef>
                          <a:spcPts val="0"/>
                        </a:spcBef>
                        <a:spcAft>
                          <a:spcPts val="0"/>
                        </a:spcAft>
                        <a:buNone/>
                      </a:pPr>
                      <a:r>
                        <a:rPr lang="en-ZA" sz="1200" b="1" i="0" u="none" strike="noStrike" cap="none">
                          <a:solidFill>
                            <a:schemeClr val="dk1"/>
                          </a:solidFill>
                          <a:latin typeface="Calibri"/>
                          <a:ea typeface="Calibri"/>
                          <a:cs typeface="Calibri"/>
                          <a:sym typeface="Calibri"/>
                        </a:rPr>
                        <a:t>UTEW 221</a:t>
                      </a:r>
                      <a:endParaRPr sz="1800" b="0" i="0" u="none" strike="noStrike" cap="none">
                        <a:solidFill>
                          <a:schemeClr val="dk1"/>
                        </a:solidFill>
                        <a:latin typeface="Arial"/>
                        <a:ea typeface="Arial"/>
                        <a:cs typeface="Arial"/>
                        <a:sym typeface="Arial"/>
                      </a:endParaRPr>
                    </a:p>
                  </a:txBody>
                  <a:tcPr marL="68575" marR="6857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15000"/>
                        </a:lnSpc>
                        <a:spcBef>
                          <a:spcPts val="0"/>
                        </a:spcBef>
                        <a:spcAft>
                          <a:spcPts val="0"/>
                        </a:spcAft>
                        <a:buNone/>
                      </a:pPr>
                      <a:r>
                        <a:rPr lang="en-ZA" sz="1200" b="1" i="0" u="none" strike="noStrike" cap="none">
                          <a:solidFill>
                            <a:schemeClr val="dk1"/>
                          </a:solidFill>
                          <a:latin typeface="Calibri"/>
                          <a:ea typeface="Calibri"/>
                          <a:cs typeface="Calibri"/>
                          <a:sym typeface="Calibri"/>
                        </a:rPr>
                        <a:t>X</a:t>
                      </a:r>
                      <a:endParaRPr sz="1800" b="0" i="0" u="none" strike="noStrike" cap="none">
                        <a:solidFill>
                          <a:schemeClr val="dk1"/>
                        </a:solidFill>
                        <a:latin typeface="Arial"/>
                        <a:ea typeface="Arial"/>
                        <a:cs typeface="Arial"/>
                        <a:sym typeface="Arial"/>
                      </a:endParaRPr>
                    </a:p>
                  </a:txBody>
                  <a:tcPr marL="68575" marR="6857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15000"/>
                        </a:lnSpc>
                        <a:spcBef>
                          <a:spcPts val="0"/>
                        </a:spcBef>
                        <a:spcAft>
                          <a:spcPts val="0"/>
                        </a:spcAft>
                        <a:buNone/>
                      </a:pPr>
                      <a:r>
                        <a:rPr lang="en-ZA" sz="1200" b="1" i="0" u="none" strike="noStrike" cap="none">
                          <a:solidFill>
                            <a:schemeClr val="dk1"/>
                          </a:solidFill>
                          <a:latin typeface="Calibri"/>
                          <a:ea typeface="Calibri"/>
                          <a:cs typeface="Calibri"/>
                          <a:sym typeface="Calibri"/>
                        </a:rPr>
                        <a:t>12</a:t>
                      </a:r>
                      <a:endParaRPr sz="1800" b="0" i="0" u="none" strike="noStrike" cap="none">
                        <a:solidFill>
                          <a:schemeClr val="dk1"/>
                        </a:solidFill>
                        <a:latin typeface="Arial"/>
                        <a:ea typeface="Arial"/>
                        <a:cs typeface="Arial"/>
                        <a:sym typeface="Arial"/>
                      </a:endParaRPr>
                    </a:p>
                  </a:txBody>
                  <a:tcPr marL="68575" marR="6857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5"/>
                  </a:ext>
                </a:extLst>
              </a:tr>
              <a:tr h="221975">
                <a:tc>
                  <a:txBody>
                    <a:bodyPr/>
                    <a:lstStyle/>
                    <a:p>
                      <a:pPr marL="0" marR="0" lvl="0" indent="0" algn="l" rtl="0">
                        <a:lnSpc>
                          <a:spcPct val="115000"/>
                        </a:lnSpc>
                        <a:spcBef>
                          <a:spcPts val="0"/>
                        </a:spcBef>
                        <a:spcAft>
                          <a:spcPts val="0"/>
                        </a:spcAft>
                        <a:buNone/>
                      </a:pPr>
                      <a:r>
                        <a:rPr lang="en-ZA" sz="1200" u="none" strike="noStrike" cap="none">
                          <a:solidFill>
                            <a:schemeClr val="dk1"/>
                          </a:solidFill>
                        </a:rPr>
                        <a:t>MTLS 211</a:t>
                      </a:r>
                      <a:endParaRPr sz="1200" u="none" strike="noStrike" cap="none">
                        <a:solidFill>
                          <a:schemeClr val="dk1"/>
                        </a:solidFill>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u="none" strike="noStrike" cap="none"/>
                        <a:t>H</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ZA" sz="1200" u="none" strike="noStrike" cap="none"/>
                        <a:t>12</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Specialisation Subjects </a:t>
                      </a:r>
                      <a:r>
                        <a:rPr lang="en-ZA" sz="1400" b="1" i="1" u="none" strike="noStrike" cap="none">
                          <a:solidFill>
                            <a:schemeClr val="dk1"/>
                          </a:solidFill>
                          <a:latin typeface="Calibri"/>
                          <a:ea typeface="Calibri"/>
                          <a:cs typeface="Calibri"/>
                          <a:sym typeface="Calibri"/>
                        </a:rPr>
                        <a:t>/ </a:t>
                      </a:r>
                      <a:r>
                        <a:rPr lang="en-ZA" sz="1400" b="1" i="0" u="none" strike="noStrike" cap="none">
                          <a:solidFill>
                            <a:schemeClr val="dk1"/>
                          </a:solidFill>
                          <a:latin typeface="Calibri"/>
                          <a:ea typeface="Calibri"/>
                          <a:cs typeface="Calibri"/>
                          <a:sym typeface="Calibri"/>
                        </a:rPr>
                        <a:t>Spesialiseringsvakke </a:t>
                      </a:r>
                      <a:endParaRPr sz="1400" u="none" strike="noStrike" cap="none"/>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190300">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Specialisation Subjects </a:t>
                      </a:r>
                      <a:r>
                        <a:rPr lang="en-ZA" sz="1400" b="1" i="1" u="none" strike="noStrike" cap="none">
                          <a:solidFill>
                            <a:schemeClr val="dk1"/>
                          </a:solidFill>
                          <a:latin typeface="Calibri"/>
                          <a:ea typeface="Calibri"/>
                          <a:cs typeface="Calibri"/>
                          <a:sym typeface="Calibri"/>
                        </a:rPr>
                        <a:t>/ </a:t>
                      </a:r>
                      <a:r>
                        <a:rPr lang="en-ZA" sz="1400" b="1" i="0" u="none" strike="noStrike" cap="none">
                          <a:solidFill>
                            <a:schemeClr val="dk1"/>
                          </a:solidFill>
                          <a:latin typeface="Calibri"/>
                          <a:ea typeface="Calibri"/>
                          <a:cs typeface="Calibri"/>
                          <a:sym typeface="Calibri"/>
                        </a:rPr>
                        <a:t>Spesialiseringsvakke </a:t>
                      </a:r>
                      <a:endParaRPr sz="1200" u="none" strike="noStrike" cap="none">
                        <a:solidFill>
                          <a:schemeClr val="dk1"/>
                        </a:solidFill>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vMerge="1">
                  <a:txBody>
                    <a:bodyPr/>
                    <a:lstStyle/>
                    <a:p>
                      <a:endParaRPr lang="en-US"/>
                    </a:p>
                  </a:txBody>
                  <a:tcPr/>
                </a:tc>
                <a:tc>
                  <a:txBody>
                    <a:bodyPr/>
                    <a:lstStyle/>
                    <a:p>
                      <a:pPr marL="0" marR="0" lvl="0" indent="0" algn="just" rtl="0">
                        <a:lnSpc>
                          <a:spcPct val="115000"/>
                        </a:lnSpc>
                        <a:spcBef>
                          <a:spcPts val="0"/>
                        </a:spcBef>
                        <a:spcAft>
                          <a:spcPts val="0"/>
                        </a:spcAft>
                        <a:buNone/>
                      </a:pPr>
                      <a:r>
                        <a:rPr lang="en-ZA" sz="1200" b="1" u="none" strike="noStrike" cap="none"/>
                        <a:t>LSKM 221</a:t>
                      </a:r>
                      <a:endParaRPr sz="1200" b="1"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15000"/>
                        </a:lnSpc>
                        <a:spcBef>
                          <a:spcPts val="0"/>
                        </a:spcBef>
                        <a:spcAft>
                          <a:spcPts val="0"/>
                        </a:spcAft>
                        <a:buNone/>
                      </a:pPr>
                      <a:r>
                        <a:rPr lang="en-ZA" sz="1200" u="none" strike="noStrike" cap="none"/>
                        <a:t>H</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15000"/>
                        </a:lnSpc>
                        <a:spcBef>
                          <a:spcPts val="0"/>
                        </a:spcBef>
                        <a:spcAft>
                          <a:spcPts val="0"/>
                        </a:spcAft>
                        <a:buNone/>
                      </a:pPr>
                      <a:r>
                        <a:rPr lang="en-ZA" sz="1200" u="none" strike="noStrike" cap="none"/>
                        <a:t>8</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7"/>
                  </a:ext>
                </a:extLst>
              </a:tr>
              <a:tr h="205050">
                <a:tc>
                  <a:txBody>
                    <a:bodyPr/>
                    <a:lstStyle/>
                    <a:p>
                      <a:pPr marL="0" marR="0" lvl="0" indent="0" algn="l" rtl="0">
                        <a:lnSpc>
                          <a:spcPct val="115000"/>
                        </a:lnSpc>
                        <a:spcBef>
                          <a:spcPts val="0"/>
                        </a:spcBef>
                        <a:spcAft>
                          <a:spcPts val="0"/>
                        </a:spcAft>
                        <a:buNone/>
                      </a:pPr>
                      <a:r>
                        <a:rPr lang="en-ZA" sz="1200" u="none" strike="noStrike" cap="none">
                          <a:solidFill>
                            <a:schemeClr val="dk1"/>
                          </a:solidFill>
                        </a:rPr>
                        <a:t>LSKA 211</a:t>
                      </a:r>
                      <a:endParaRPr sz="1200" u="none" strike="noStrike" cap="none">
                        <a:solidFill>
                          <a:schemeClr val="dk1"/>
                        </a:solidFill>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u="none" strike="noStrike" cap="none"/>
                        <a:t>H</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ZA" sz="1200" u="none" strike="noStrike" cap="none"/>
                        <a:t>8</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r>
                        <a:rPr lang="en-ZA" sz="1200" b="1" u="none" strike="noStrike" cap="none"/>
                        <a:t>MFPC 221</a:t>
                      </a:r>
                      <a:endParaRPr sz="1200" b="1" u="none" strike="noStrike" cap="none"/>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00000"/>
                        </a:lnSpc>
                        <a:spcBef>
                          <a:spcPts val="0"/>
                        </a:spcBef>
                        <a:spcAft>
                          <a:spcPts val="0"/>
                        </a:spcAft>
                        <a:buNone/>
                      </a:pPr>
                      <a:r>
                        <a:rPr lang="en-ZA" sz="1200" u="none" strike="noStrike" cap="none"/>
                        <a:t>H</a:t>
                      </a:r>
                      <a:endParaRPr sz="1200" u="none" strike="noStrike" cap="none"/>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ZA" sz="1200" u="none" strike="noStrike" cap="none"/>
                        <a:t>12</a:t>
                      </a:r>
                      <a:endParaRPr sz="1200" u="none" strike="noStrike" cap="none"/>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8"/>
                  </a:ext>
                </a:extLst>
              </a:tr>
              <a:tr h="2211600">
                <a:tc rowSpan="2">
                  <a:txBody>
                    <a:bodyPr/>
                    <a:lstStyle/>
                    <a:p>
                      <a:pPr marL="0" marR="0" lvl="0" indent="0" algn="l" rtl="0">
                        <a:lnSpc>
                          <a:spcPct val="115000"/>
                        </a:lnSpc>
                        <a:spcBef>
                          <a:spcPts val="0"/>
                        </a:spcBef>
                        <a:spcAft>
                          <a:spcPts val="0"/>
                        </a:spcAft>
                        <a:buNone/>
                      </a:pPr>
                      <a:r>
                        <a:rPr lang="en-ZA" sz="1200" u="none" strike="noStrike" cap="none">
                          <a:solidFill>
                            <a:schemeClr val="dk1"/>
                          </a:solidFill>
                        </a:rPr>
                        <a:t>AFRF 211 (Afrikaans HL) </a:t>
                      </a:r>
                      <a:endParaRPr/>
                    </a:p>
                    <a:p>
                      <a:pPr marL="0" marR="0" lvl="0" indent="0" algn="l" rtl="0">
                        <a:lnSpc>
                          <a:spcPct val="115000"/>
                        </a:lnSpc>
                        <a:spcBef>
                          <a:spcPts val="0"/>
                        </a:spcBef>
                        <a:spcAft>
                          <a:spcPts val="0"/>
                        </a:spcAft>
                        <a:buNone/>
                      </a:pPr>
                      <a:r>
                        <a:rPr lang="en-ZA" sz="1200" u="none" strike="noStrike" cap="none">
                          <a:solidFill>
                            <a:schemeClr val="dk1"/>
                          </a:solidFill>
                        </a:rPr>
                        <a:t>OR</a:t>
                      </a:r>
                      <a:endParaRPr/>
                    </a:p>
                    <a:p>
                      <a:pPr marL="0" marR="0" lvl="0" indent="0" algn="l" rtl="0">
                        <a:lnSpc>
                          <a:spcPct val="115000"/>
                        </a:lnSpc>
                        <a:spcBef>
                          <a:spcPts val="0"/>
                        </a:spcBef>
                        <a:spcAft>
                          <a:spcPts val="0"/>
                        </a:spcAft>
                        <a:buNone/>
                      </a:pPr>
                      <a:r>
                        <a:rPr lang="en-ZA" sz="1200" u="none" strike="noStrike" cap="none">
                          <a:solidFill>
                            <a:schemeClr val="dk1"/>
                          </a:solidFill>
                        </a:rPr>
                        <a:t>ENFF 211 (English HL)</a:t>
                      </a:r>
                      <a:endParaRPr/>
                    </a:p>
                    <a:p>
                      <a:pPr marL="0" marR="0" lvl="0" indent="0" algn="l" rtl="0">
                        <a:lnSpc>
                          <a:spcPct val="115000"/>
                        </a:lnSpc>
                        <a:spcBef>
                          <a:spcPts val="0"/>
                        </a:spcBef>
                        <a:spcAft>
                          <a:spcPts val="0"/>
                        </a:spcAft>
                        <a:buNone/>
                      </a:pPr>
                      <a:r>
                        <a:rPr lang="en-ZA" sz="1200" u="none" strike="noStrike" cap="none">
                          <a:solidFill>
                            <a:schemeClr val="dk1"/>
                          </a:solidFill>
                        </a:rPr>
                        <a:t>OR</a:t>
                      </a:r>
                      <a:endParaRPr/>
                    </a:p>
                    <a:p>
                      <a:pPr marL="0" marR="0" lvl="0" indent="0" algn="l" rtl="0">
                        <a:lnSpc>
                          <a:spcPct val="115000"/>
                        </a:lnSpc>
                        <a:spcBef>
                          <a:spcPts val="0"/>
                        </a:spcBef>
                        <a:spcAft>
                          <a:spcPts val="0"/>
                        </a:spcAft>
                        <a:buNone/>
                      </a:pPr>
                      <a:r>
                        <a:rPr lang="en-ZA" sz="1200" u="none" strike="noStrike" cap="none">
                          <a:solidFill>
                            <a:schemeClr val="dk1"/>
                          </a:solidFill>
                        </a:rPr>
                        <a:t>PEFF 211 (Sepedi HL)</a:t>
                      </a:r>
                      <a:endParaRPr/>
                    </a:p>
                    <a:p>
                      <a:pPr marL="0" marR="0" lvl="0" indent="0" algn="l" rtl="0">
                        <a:lnSpc>
                          <a:spcPct val="115000"/>
                        </a:lnSpc>
                        <a:spcBef>
                          <a:spcPts val="0"/>
                        </a:spcBef>
                        <a:spcAft>
                          <a:spcPts val="0"/>
                        </a:spcAft>
                        <a:buNone/>
                      </a:pPr>
                      <a:r>
                        <a:rPr lang="en-ZA" sz="1200" u="none" strike="noStrike" cap="none">
                          <a:solidFill>
                            <a:schemeClr val="dk1"/>
                          </a:solidFill>
                        </a:rPr>
                        <a:t>OR</a:t>
                      </a:r>
                      <a:endParaRPr/>
                    </a:p>
                    <a:p>
                      <a:pPr marL="0" marR="0" lvl="0" indent="0" algn="l" rtl="0">
                        <a:lnSpc>
                          <a:spcPct val="115000"/>
                        </a:lnSpc>
                        <a:spcBef>
                          <a:spcPts val="0"/>
                        </a:spcBef>
                        <a:spcAft>
                          <a:spcPts val="0"/>
                        </a:spcAft>
                        <a:buNone/>
                      </a:pPr>
                      <a:r>
                        <a:rPr lang="en-ZA" sz="1200" u="none" strike="noStrike" cap="none">
                          <a:solidFill>
                            <a:schemeClr val="dk1"/>
                          </a:solidFill>
                        </a:rPr>
                        <a:t>SEFF 211 (Setwana HL)</a:t>
                      </a:r>
                      <a:endParaRPr/>
                    </a:p>
                    <a:p>
                      <a:pPr marL="0" marR="0" lvl="0" indent="0" algn="l" rtl="0">
                        <a:lnSpc>
                          <a:spcPct val="115000"/>
                        </a:lnSpc>
                        <a:spcBef>
                          <a:spcPts val="0"/>
                        </a:spcBef>
                        <a:spcAft>
                          <a:spcPts val="0"/>
                        </a:spcAft>
                        <a:buNone/>
                      </a:pPr>
                      <a:r>
                        <a:rPr lang="en-ZA" sz="1200" u="none" strike="noStrike" cap="none">
                          <a:solidFill>
                            <a:schemeClr val="dk1"/>
                          </a:solidFill>
                        </a:rPr>
                        <a:t>OR</a:t>
                      </a:r>
                      <a:endParaRPr sz="1200" u="none" strike="noStrike" cap="none">
                        <a:solidFill>
                          <a:schemeClr val="dk1"/>
                        </a:solidFill>
                      </a:endParaRPr>
                    </a:p>
                    <a:p>
                      <a:pPr marL="0" marR="0" lvl="0" indent="0" algn="l" rtl="0">
                        <a:lnSpc>
                          <a:spcPct val="115000"/>
                        </a:lnSpc>
                        <a:spcBef>
                          <a:spcPts val="0"/>
                        </a:spcBef>
                        <a:spcAft>
                          <a:spcPts val="0"/>
                        </a:spcAft>
                        <a:buNone/>
                      </a:pPr>
                      <a:r>
                        <a:rPr lang="en-ZA" sz="1200" u="none" strike="noStrike" cap="none">
                          <a:solidFill>
                            <a:schemeClr val="dk1"/>
                          </a:solidFill>
                        </a:rPr>
                        <a:t>SOFF 211 ( Sesotho HL)</a:t>
                      </a:r>
                      <a:endParaRPr/>
                    </a:p>
                    <a:p>
                      <a:pPr marL="0" marR="0" lvl="0" indent="0" algn="l" rtl="0">
                        <a:lnSpc>
                          <a:spcPct val="115000"/>
                        </a:lnSpc>
                        <a:spcBef>
                          <a:spcPts val="0"/>
                        </a:spcBef>
                        <a:spcAft>
                          <a:spcPts val="0"/>
                        </a:spcAft>
                        <a:buNone/>
                      </a:pPr>
                      <a:r>
                        <a:rPr lang="en-ZA" sz="1200" u="none" strike="noStrike" cap="none">
                          <a:solidFill>
                            <a:schemeClr val="dk1"/>
                          </a:solidFill>
                        </a:rPr>
                        <a:t>OR</a:t>
                      </a:r>
                      <a:endParaRPr/>
                    </a:p>
                    <a:p>
                      <a:pPr marL="0" marR="0" lvl="0" indent="0" algn="l" rtl="0">
                        <a:lnSpc>
                          <a:spcPct val="115000"/>
                        </a:lnSpc>
                        <a:spcBef>
                          <a:spcPts val="0"/>
                        </a:spcBef>
                        <a:spcAft>
                          <a:spcPts val="0"/>
                        </a:spcAft>
                        <a:buNone/>
                      </a:pPr>
                      <a:r>
                        <a:rPr lang="en-ZA" sz="1200" u="none" strike="noStrike" cap="none">
                          <a:solidFill>
                            <a:schemeClr val="dk1"/>
                          </a:solidFill>
                        </a:rPr>
                        <a:t>ZUFF 211 (isiZulu HL)</a:t>
                      </a:r>
                      <a:endParaRPr sz="1200" u="none" strike="noStrike" cap="none">
                        <a:solidFill>
                          <a:schemeClr val="dk1"/>
                        </a:solidFill>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rowSpan="2">
                  <a:txBody>
                    <a:bodyPr/>
                    <a:lstStyle/>
                    <a:p>
                      <a:pPr marL="0" marR="0" lvl="0" indent="0" algn="ctr" rtl="0">
                        <a:lnSpc>
                          <a:spcPct val="115000"/>
                        </a:lnSpc>
                        <a:spcBef>
                          <a:spcPts val="0"/>
                        </a:spcBef>
                        <a:spcAft>
                          <a:spcPts val="0"/>
                        </a:spcAft>
                        <a:buNone/>
                      </a:pPr>
                      <a:r>
                        <a:rPr lang="en-ZA" sz="1200" u="none" strike="noStrike" cap="none"/>
                        <a:t>H</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rowSpan="2">
                  <a:txBody>
                    <a:bodyPr/>
                    <a:lstStyle/>
                    <a:p>
                      <a:pPr marL="0" marR="0" lvl="0" indent="0" algn="ctr" rtl="0">
                        <a:lnSpc>
                          <a:spcPct val="115000"/>
                        </a:lnSpc>
                        <a:spcBef>
                          <a:spcPts val="0"/>
                        </a:spcBef>
                        <a:spcAft>
                          <a:spcPts val="0"/>
                        </a:spcAft>
                        <a:buNone/>
                      </a:pPr>
                      <a:r>
                        <a:rPr lang="en-ZA" sz="1200" u="none" strike="noStrike" cap="none"/>
                        <a:t>12</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15000"/>
                        </a:lnSpc>
                        <a:spcBef>
                          <a:spcPts val="0"/>
                        </a:spcBef>
                        <a:spcAft>
                          <a:spcPts val="0"/>
                        </a:spcAft>
                        <a:buNone/>
                      </a:pPr>
                      <a:r>
                        <a:rPr lang="en-ZA" sz="1200" b="1" u="none" strike="noStrike" cap="none"/>
                        <a:t>AFRF 221 </a:t>
                      </a:r>
                      <a:endParaRPr sz="1200" b="1" u="none" strike="noStrike" cap="none"/>
                    </a:p>
                    <a:p>
                      <a:pPr marL="0" marR="0" lvl="0" indent="0" algn="l" rtl="0">
                        <a:lnSpc>
                          <a:spcPct val="115000"/>
                        </a:lnSpc>
                        <a:spcBef>
                          <a:spcPts val="0"/>
                        </a:spcBef>
                        <a:spcAft>
                          <a:spcPts val="0"/>
                        </a:spcAft>
                        <a:buNone/>
                      </a:pPr>
                      <a:r>
                        <a:rPr lang="en-ZA" sz="1200" b="1" u="none" strike="noStrike" cap="none"/>
                        <a:t>OR</a:t>
                      </a:r>
                      <a:endParaRPr sz="1200" b="1" u="none" strike="noStrike" cap="none"/>
                    </a:p>
                    <a:p>
                      <a:pPr marL="0" marR="0" lvl="0" indent="0" algn="l" rtl="0">
                        <a:lnSpc>
                          <a:spcPct val="115000"/>
                        </a:lnSpc>
                        <a:spcBef>
                          <a:spcPts val="0"/>
                        </a:spcBef>
                        <a:spcAft>
                          <a:spcPts val="0"/>
                        </a:spcAft>
                        <a:buNone/>
                      </a:pPr>
                      <a:r>
                        <a:rPr lang="en-ZA" sz="1200" b="1" u="none" strike="noStrike" cap="none"/>
                        <a:t>ENFF 221 </a:t>
                      </a:r>
                      <a:endParaRPr sz="1200" b="1" u="none" strike="noStrike" cap="none"/>
                    </a:p>
                    <a:p>
                      <a:pPr marL="0" marR="0" lvl="0" indent="0" algn="l" rtl="0">
                        <a:lnSpc>
                          <a:spcPct val="115000"/>
                        </a:lnSpc>
                        <a:spcBef>
                          <a:spcPts val="0"/>
                        </a:spcBef>
                        <a:spcAft>
                          <a:spcPts val="0"/>
                        </a:spcAft>
                        <a:buNone/>
                      </a:pPr>
                      <a:r>
                        <a:rPr lang="en-ZA" sz="1200" b="1" u="none" strike="noStrike" cap="none"/>
                        <a:t>OR</a:t>
                      </a:r>
                      <a:endParaRPr/>
                    </a:p>
                    <a:p>
                      <a:pPr marL="0" marR="0" lvl="0" indent="0" algn="l" rtl="0">
                        <a:lnSpc>
                          <a:spcPct val="115000"/>
                        </a:lnSpc>
                        <a:spcBef>
                          <a:spcPts val="0"/>
                        </a:spcBef>
                        <a:spcAft>
                          <a:spcPts val="0"/>
                        </a:spcAft>
                        <a:buNone/>
                      </a:pPr>
                      <a:r>
                        <a:rPr lang="en-ZA" sz="1200" b="1" u="none" strike="noStrike" cap="none"/>
                        <a:t>PEFF 221</a:t>
                      </a:r>
                      <a:endParaRPr/>
                    </a:p>
                    <a:p>
                      <a:pPr marL="0" marR="0" lvl="0" indent="0" algn="l" rtl="0">
                        <a:lnSpc>
                          <a:spcPct val="115000"/>
                        </a:lnSpc>
                        <a:spcBef>
                          <a:spcPts val="0"/>
                        </a:spcBef>
                        <a:spcAft>
                          <a:spcPts val="0"/>
                        </a:spcAft>
                        <a:buNone/>
                      </a:pPr>
                      <a:r>
                        <a:rPr lang="en-ZA" sz="1200" b="1" u="none" strike="noStrike" cap="none"/>
                        <a:t>OR</a:t>
                      </a:r>
                      <a:endParaRPr/>
                    </a:p>
                    <a:p>
                      <a:pPr marL="0" marR="0" lvl="0" indent="0" algn="l" rtl="0">
                        <a:lnSpc>
                          <a:spcPct val="115000"/>
                        </a:lnSpc>
                        <a:spcBef>
                          <a:spcPts val="0"/>
                        </a:spcBef>
                        <a:spcAft>
                          <a:spcPts val="0"/>
                        </a:spcAft>
                        <a:buNone/>
                      </a:pPr>
                      <a:r>
                        <a:rPr lang="en-ZA" sz="1200" b="1" u="none" strike="noStrike" cap="none"/>
                        <a:t>SEFF 221</a:t>
                      </a:r>
                      <a:endParaRPr/>
                    </a:p>
                    <a:p>
                      <a:pPr marL="0" marR="0" lvl="0" indent="0" algn="l" rtl="0">
                        <a:lnSpc>
                          <a:spcPct val="115000"/>
                        </a:lnSpc>
                        <a:spcBef>
                          <a:spcPts val="0"/>
                        </a:spcBef>
                        <a:spcAft>
                          <a:spcPts val="0"/>
                        </a:spcAft>
                        <a:buNone/>
                      </a:pPr>
                      <a:r>
                        <a:rPr lang="en-ZA" sz="1200" b="1" u="none" strike="noStrike" cap="none"/>
                        <a:t>OR </a:t>
                      </a:r>
                      <a:endParaRPr sz="1200" b="1" u="none" strike="noStrike" cap="none"/>
                    </a:p>
                    <a:p>
                      <a:pPr marL="0" marR="0" lvl="0" indent="0" algn="l" rtl="0">
                        <a:lnSpc>
                          <a:spcPct val="115000"/>
                        </a:lnSpc>
                        <a:spcBef>
                          <a:spcPts val="0"/>
                        </a:spcBef>
                        <a:spcAft>
                          <a:spcPts val="0"/>
                        </a:spcAft>
                        <a:buNone/>
                      </a:pPr>
                      <a:r>
                        <a:rPr lang="en-ZA" sz="1200" b="1" u="none" strike="noStrike" cap="none"/>
                        <a:t>SOFF 221 </a:t>
                      </a:r>
                      <a:endParaRPr/>
                    </a:p>
                    <a:p>
                      <a:pPr marL="0" marR="0" lvl="0" indent="0" algn="l" rtl="0">
                        <a:lnSpc>
                          <a:spcPct val="115000"/>
                        </a:lnSpc>
                        <a:spcBef>
                          <a:spcPts val="0"/>
                        </a:spcBef>
                        <a:spcAft>
                          <a:spcPts val="0"/>
                        </a:spcAft>
                        <a:buNone/>
                      </a:pPr>
                      <a:r>
                        <a:rPr lang="en-ZA" sz="1200" b="1" u="none" strike="noStrike" cap="none"/>
                        <a:t>OR</a:t>
                      </a:r>
                      <a:endParaRPr/>
                    </a:p>
                    <a:p>
                      <a:pPr marL="0" marR="0" lvl="0" indent="0" algn="l" rtl="0">
                        <a:lnSpc>
                          <a:spcPct val="115000"/>
                        </a:lnSpc>
                        <a:spcBef>
                          <a:spcPts val="0"/>
                        </a:spcBef>
                        <a:spcAft>
                          <a:spcPts val="0"/>
                        </a:spcAft>
                        <a:buNone/>
                      </a:pPr>
                      <a:r>
                        <a:rPr lang="en-ZA" sz="1200" b="1" u="none" strike="noStrike" cap="none"/>
                        <a:t>ZUFF 221 </a:t>
                      </a:r>
                      <a:endParaRPr sz="1200" b="1"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15000"/>
                        </a:lnSpc>
                        <a:spcBef>
                          <a:spcPts val="0"/>
                        </a:spcBef>
                        <a:spcAft>
                          <a:spcPts val="0"/>
                        </a:spcAft>
                        <a:buNone/>
                      </a:pPr>
                      <a:r>
                        <a:rPr lang="en-ZA" sz="1200" u="none" strike="noStrike" cap="none"/>
                        <a:t>H</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15000"/>
                        </a:lnSpc>
                        <a:spcBef>
                          <a:spcPts val="0"/>
                        </a:spcBef>
                        <a:spcAft>
                          <a:spcPts val="0"/>
                        </a:spcAft>
                        <a:buNone/>
                      </a:pPr>
                      <a:r>
                        <a:rPr lang="en-ZA" sz="1200" u="none" strike="noStrike" cap="none"/>
                        <a:t>12</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9"/>
                  </a:ext>
                </a:extLst>
              </a:tr>
              <a:tr h="3802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pPr marL="0" marR="0" lvl="0" indent="0" algn="l" rtl="0">
                        <a:lnSpc>
                          <a:spcPct val="115000"/>
                        </a:lnSpc>
                        <a:spcBef>
                          <a:spcPts val="0"/>
                        </a:spcBef>
                        <a:spcAft>
                          <a:spcPts val="0"/>
                        </a:spcAft>
                        <a:buNone/>
                      </a:pPr>
                      <a:r>
                        <a:rPr lang="en-ZA" sz="1200" b="1" u="none" strike="noStrike" cap="none">
                          <a:solidFill>
                            <a:schemeClr val="dk1"/>
                          </a:solidFill>
                        </a:rPr>
                        <a:t>AFAF  221</a:t>
                      </a:r>
                      <a:endParaRPr/>
                    </a:p>
                    <a:p>
                      <a:pPr marL="0" marR="0" lvl="0" indent="0" algn="l" rtl="0">
                        <a:lnSpc>
                          <a:spcPct val="115000"/>
                        </a:lnSpc>
                        <a:spcBef>
                          <a:spcPts val="0"/>
                        </a:spcBef>
                        <a:spcAft>
                          <a:spcPts val="0"/>
                        </a:spcAft>
                        <a:buNone/>
                      </a:pPr>
                      <a:r>
                        <a:rPr lang="en-ZA" sz="1200" b="1" u="none" strike="noStrike" cap="none">
                          <a:solidFill>
                            <a:schemeClr val="dk1"/>
                          </a:solidFill>
                        </a:rPr>
                        <a:t>OR</a:t>
                      </a:r>
                      <a:endParaRPr/>
                    </a:p>
                    <a:p>
                      <a:pPr marL="0" marR="0" lvl="0" indent="0" algn="l" rtl="0">
                        <a:lnSpc>
                          <a:spcPct val="115000"/>
                        </a:lnSpc>
                        <a:spcBef>
                          <a:spcPts val="0"/>
                        </a:spcBef>
                        <a:spcAft>
                          <a:spcPts val="0"/>
                        </a:spcAft>
                        <a:buNone/>
                      </a:pPr>
                      <a:r>
                        <a:rPr lang="en-ZA" sz="1200" b="1" u="none" strike="noStrike" cap="none">
                          <a:solidFill>
                            <a:schemeClr val="dk1"/>
                          </a:solidFill>
                        </a:rPr>
                        <a:t>ENAF 221</a:t>
                      </a:r>
                      <a:endParaRPr/>
                    </a:p>
                    <a:p>
                      <a:pPr marL="0" marR="0" lvl="0" indent="0" algn="l" rtl="0">
                        <a:lnSpc>
                          <a:spcPct val="115000"/>
                        </a:lnSpc>
                        <a:spcBef>
                          <a:spcPts val="0"/>
                        </a:spcBef>
                        <a:spcAft>
                          <a:spcPts val="0"/>
                        </a:spcAft>
                        <a:buNone/>
                      </a:pPr>
                      <a:r>
                        <a:rPr lang="en-ZA" sz="1200" b="1" u="none" strike="noStrike" cap="none">
                          <a:solidFill>
                            <a:schemeClr val="dk1"/>
                          </a:solidFill>
                        </a:rPr>
                        <a:t>OR</a:t>
                      </a:r>
                      <a:endParaRPr/>
                    </a:p>
                    <a:p>
                      <a:pPr marL="0" marR="0" lvl="0" indent="0" algn="l" rtl="0">
                        <a:lnSpc>
                          <a:spcPct val="115000"/>
                        </a:lnSpc>
                        <a:spcBef>
                          <a:spcPts val="0"/>
                        </a:spcBef>
                        <a:spcAft>
                          <a:spcPts val="0"/>
                        </a:spcAft>
                        <a:buNone/>
                      </a:pPr>
                      <a:r>
                        <a:rPr lang="en-ZA" sz="1200" b="1" u="none" strike="noStrike" cap="none">
                          <a:solidFill>
                            <a:schemeClr val="dk1"/>
                          </a:solidFill>
                        </a:rPr>
                        <a:t>SEAF 221 </a:t>
                      </a:r>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rowSpan="2">
                  <a:txBody>
                    <a:bodyPr/>
                    <a:lstStyle/>
                    <a:p>
                      <a:pPr marL="0" marR="0" lvl="0" indent="0" algn="ctr" rtl="0">
                        <a:lnSpc>
                          <a:spcPct val="115000"/>
                        </a:lnSpc>
                        <a:spcBef>
                          <a:spcPts val="0"/>
                        </a:spcBef>
                        <a:spcAft>
                          <a:spcPts val="0"/>
                        </a:spcAft>
                        <a:buNone/>
                      </a:pPr>
                      <a:r>
                        <a:rPr lang="en-ZA" sz="1200" u="none" strike="noStrike" cap="none"/>
                        <a:t>H</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rowSpan="2">
                  <a:txBody>
                    <a:bodyPr/>
                    <a:lstStyle/>
                    <a:p>
                      <a:pPr marL="0" marR="0" lvl="0" indent="0" algn="ctr" rtl="0">
                        <a:lnSpc>
                          <a:spcPct val="115000"/>
                        </a:lnSpc>
                        <a:spcBef>
                          <a:spcPts val="0"/>
                        </a:spcBef>
                        <a:spcAft>
                          <a:spcPts val="0"/>
                        </a:spcAft>
                        <a:buNone/>
                      </a:pPr>
                      <a:r>
                        <a:rPr lang="en-ZA" sz="1200" u="none" strike="noStrike" cap="none"/>
                        <a:t>8</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10"/>
                  </a:ext>
                </a:extLst>
              </a:tr>
              <a:tr h="1469775">
                <a:tc>
                  <a:txBody>
                    <a:bodyPr/>
                    <a:lstStyle/>
                    <a:p>
                      <a:pPr marL="0" marR="0" lvl="0" indent="0" algn="l" rtl="0">
                        <a:lnSpc>
                          <a:spcPct val="115000"/>
                        </a:lnSpc>
                        <a:spcBef>
                          <a:spcPts val="0"/>
                        </a:spcBef>
                        <a:spcAft>
                          <a:spcPts val="0"/>
                        </a:spcAft>
                        <a:buNone/>
                      </a:pPr>
                      <a:r>
                        <a:rPr lang="en-ZA" sz="1200" u="none" strike="noStrike" cap="none">
                          <a:solidFill>
                            <a:schemeClr val="dk1"/>
                          </a:solidFill>
                        </a:rPr>
                        <a:t>AFAF  211 (Afrikaans FAL)</a:t>
                      </a:r>
                      <a:endParaRPr sz="1200" u="none" strike="noStrike" cap="none">
                        <a:solidFill>
                          <a:schemeClr val="dk1"/>
                        </a:solidFill>
                      </a:endParaRPr>
                    </a:p>
                    <a:p>
                      <a:pPr marL="0" marR="0" lvl="0" indent="0" algn="l" rtl="0">
                        <a:lnSpc>
                          <a:spcPct val="115000"/>
                        </a:lnSpc>
                        <a:spcBef>
                          <a:spcPts val="0"/>
                        </a:spcBef>
                        <a:spcAft>
                          <a:spcPts val="0"/>
                        </a:spcAft>
                        <a:buNone/>
                      </a:pPr>
                      <a:r>
                        <a:rPr lang="en-ZA" sz="1200" u="none" strike="noStrike" cap="none">
                          <a:solidFill>
                            <a:schemeClr val="dk1"/>
                          </a:solidFill>
                        </a:rPr>
                        <a:t>OR</a:t>
                      </a:r>
                      <a:endParaRPr/>
                    </a:p>
                    <a:p>
                      <a:pPr marL="0" marR="0" lvl="0" indent="0" algn="l" rtl="0">
                        <a:lnSpc>
                          <a:spcPct val="115000"/>
                        </a:lnSpc>
                        <a:spcBef>
                          <a:spcPts val="0"/>
                        </a:spcBef>
                        <a:spcAft>
                          <a:spcPts val="0"/>
                        </a:spcAft>
                        <a:buNone/>
                      </a:pPr>
                      <a:r>
                        <a:rPr lang="en-ZA" sz="1200" u="none" strike="noStrike" cap="none">
                          <a:solidFill>
                            <a:schemeClr val="dk1"/>
                          </a:solidFill>
                        </a:rPr>
                        <a:t>ENAF 211(English FAL)</a:t>
                      </a:r>
                      <a:endParaRPr sz="1200" u="none" strike="noStrike" cap="none">
                        <a:solidFill>
                          <a:schemeClr val="dk1"/>
                        </a:solidFill>
                      </a:endParaRPr>
                    </a:p>
                    <a:p>
                      <a:pPr marL="0" marR="0" lvl="0" indent="0" algn="l" rtl="0">
                        <a:lnSpc>
                          <a:spcPct val="115000"/>
                        </a:lnSpc>
                        <a:spcBef>
                          <a:spcPts val="0"/>
                        </a:spcBef>
                        <a:spcAft>
                          <a:spcPts val="0"/>
                        </a:spcAft>
                        <a:buNone/>
                      </a:pPr>
                      <a:r>
                        <a:rPr lang="en-ZA" sz="1200" u="none" strike="noStrike" cap="none">
                          <a:solidFill>
                            <a:schemeClr val="dk1"/>
                          </a:solidFill>
                        </a:rPr>
                        <a:t>OR</a:t>
                      </a:r>
                      <a:endParaRPr/>
                    </a:p>
                    <a:p>
                      <a:pPr marL="0" marR="0" lvl="0" indent="0" algn="l" rtl="0">
                        <a:lnSpc>
                          <a:spcPct val="115000"/>
                        </a:lnSpc>
                        <a:spcBef>
                          <a:spcPts val="0"/>
                        </a:spcBef>
                        <a:spcAft>
                          <a:spcPts val="0"/>
                        </a:spcAft>
                        <a:buNone/>
                      </a:pPr>
                      <a:r>
                        <a:rPr lang="en-ZA" sz="1200" u="none" strike="noStrike" cap="none">
                          <a:solidFill>
                            <a:schemeClr val="dk1"/>
                          </a:solidFill>
                        </a:rPr>
                        <a:t>SEAF 211 (Setswana FAL)</a:t>
                      </a:r>
                      <a:endParaRPr sz="1200" u="none" strike="noStrike" cap="none">
                        <a:solidFill>
                          <a:schemeClr val="dk1"/>
                        </a:solidFill>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u="none" strike="noStrike" cap="none"/>
                        <a:t>H</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15000"/>
                        </a:lnSpc>
                        <a:spcBef>
                          <a:spcPts val="0"/>
                        </a:spcBef>
                        <a:spcAft>
                          <a:spcPts val="0"/>
                        </a:spcAft>
                        <a:buNone/>
                      </a:pPr>
                      <a:r>
                        <a:rPr lang="en-ZA" sz="1200" u="none" strike="noStrike" cap="none" dirty="0"/>
                        <a:t>8</a:t>
                      </a:r>
                      <a:endParaRPr sz="1200" u="none" strike="noStrike" cap="none" dirty="0">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11"/>
                  </a:ext>
                </a:extLst>
              </a:tr>
            </a:tbl>
          </a:graphicData>
        </a:graphic>
      </p:graphicFrame>
      <p:sp>
        <p:nvSpPr>
          <p:cNvPr id="244" name="Google Shape;244;p13"/>
          <p:cNvSpPr/>
          <p:nvPr/>
        </p:nvSpPr>
        <p:spPr>
          <a:xfrm>
            <a:off x="252412" y="1789312"/>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45" name="Google Shape;245;p13"/>
          <p:cNvSpPr/>
          <p:nvPr/>
        </p:nvSpPr>
        <p:spPr>
          <a:xfrm>
            <a:off x="252412" y="3734268"/>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46" name="Google Shape;246;p13"/>
          <p:cNvSpPr/>
          <p:nvPr/>
        </p:nvSpPr>
        <p:spPr>
          <a:xfrm>
            <a:off x="6657334" y="3760201"/>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47" name="Google Shape;247;p13"/>
          <p:cNvSpPr/>
          <p:nvPr/>
        </p:nvSpPr>
        <p:spPr>
          <a:xfrm>
            <a:off x="941696" y="1180710"/>
            <a:ext cx="1937982" cy="346525"/>
          </a:xfrm>
          <a:prstGeom prst="rect">
            <a:avLst/>
          </a:prstGeom>
          <a:noFill/>
          <a:ln w="28575" cap="flat" cmpd="sng">
            <a:solidFill>
              <a:srgbClr val="92D05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48" name="Google Shape;248;p13"/>
          <p:cNvSpPr/>
          <p:nvPr/>
        </p:nvSpPr>
        <p:spPr>
          <a:xfrm>
            <a:off x="7208293" y="1137231"/>
            <a:ext cx="2208662" cy="346525"/>
          </a:xfrm>
          <a:prstGeom prst="rect">
            <a:avLst/>
          </a:prstGeom>
          <a:noFill/>
          <a:ln w="28575" cap="flat" cmpd="sng">
            <a:solidFill>
              <a:srgbClr val="92D05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49" name="Google Shape;249;p13"/>
          <p:cNvSpPr/>
          <p:nvPr/>
        </p:nvSpPr>
        <p:spPr>
          <a:xfrm>
            <a:off x="6657333" y="6480538"/>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50" name="Google Shape;250;p13"/>
          <p:cNvSpPr/>
          <p:nvPr/>
        </p:nvSpPr>
        <p:spPr>
          <a:xfrm>
            <a:off x="271301" y="6541739"/>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251" name="Google Shape;251;p13"/>
          <p:cNvPicPr preferRelativeResize="0"/>
          <p:nvPr/>
        </p:nvPicPr>
        <p:blipFill rotWithShape="1">
          <a:blip r:embed="rId5">
            <a:alphaModFix/>
          </a:blip>
          <a:srcRect/>
          <a:stretch/>
        </p:blipFill>
        <p:spPr>
          <a:xfrm>
            <a:off x="11223750" y="214842"/>
            <a:ext cx="609600" cy="6096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5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4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51"/>
                                        </p:tgtEl>
                                        <p:attrNameLst>
                                          <p:attrName>style.visibility</p:attrName>
                                        </p:attrNameLst>
                                      </p:cBhvr>
                                      <p:to>
                                        <p:strVal val="visible"/>
                                      </p:to>
                                    </p:set>
                                    <p:animEffect transition="in" filter="fade">
                                      <p:cBhvr>
                                        <p:cTn id="35" dur="5000"/>
                                        <p:tgtEl>
                                          <p:spTgt spid="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pic>
        <p:nvPicPr>
          <p:cNvPr id="256" name="Google Shape;256;p14"/>
          <p:cNvPicPr preferRelativeResize="0"/>
          <p:nvPr/>
        </p:nvPicPr>
        <p:blipFill rotWithShape="1">
          <a:blip r:embed="rId3">
            <a:alphaModFix/>
          </a:blip>
          <a:srcRect/>
          <a:stretch/>
        </p:blipFill>
        <p:spPr>
          <a:xfrm>
            <a:off x="0" y="0"/>
            <a:ext cx="12192000" cy="1237081"/>
          </a:xfrm>
          <a:prstGeom prst="rect">
            <a:avLst/>
          </a:prstGeom>
          <a:noFill/>
          <a:ln>
            <a:noFill/>
          </a:ln>
        </p:spPr>
      </p:pic>
      <p:sp>
        <p:nvSpPr>
          <p:cNvPr id="257" name="Google Shape;257;p14"/>
          <p:cNvSpPr txBox="1">
            <a:spLocks noGrp="1"/>
          </p:cNvSpPr>
          <p:nvPr>
            <p:ph type="title"/>
          </p:nvPr>
        </p:nvSpPr>
        <p:spPr>
          <a:xfrm>
            <a:off x="107699" y="-88619"/>
            <a:ext cx="11976600" cy="13257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2800"/>
              <a:buNone/>
            </a:pPr>
            <a:r>
              <a:rPr lang="en-ZA" sz="4000" b="1">
                <a:solidFill>
                  <a:srgbClr val="FFFFFF"/>
                </a:solidFill>
              </a:rPr>
              <a:t>MAHIKENG - </a:t>
            </a:r>
            <a:r>
              <a:rPr lang="en-ZA" sz="4000" b="1" u="sng"/>
              <a:t>4BH-J01</a:t>
            </a:r>
            <a:br>
              <a:rPr lang="en-ZA" sz="4000" b="1">
                <a:solidFill>
                  <a:srgbClr val="FFFFFF"/>
                </a:solidFill>
              </a:rPr>
            </a:br>
            <a:r>
              <a:rPr lang="en-ZA" sz="3600" b="1">
                <a:solidFill>
                  <a:srgbClr val="FFFFFF"/>
                </a:solidFill>
              </a:rPr>
              <a:t>2nd Year</a:t>
            </a:r>
            <a:endParaRPr sz="3600" b="1" i="1">
              <a:solidFill>
                <a:srgbClr val="FFFFFF"/>
              </a:solidFill>
            </a:endParaRPr>
          </a:p>
        </p:txBody>
      </p:sp>
      <p:pic>
        <p:nvPicPr>
          <p:cNvPr id="258" name="Google Shape;258;p14"/>
          <p:cNvPicPr preferRelativeResize="0"/>
          <p:nvPr/>
        </p:nvPicPr>
        <p:blipFill rotWithShape="1">
          <a:blip r:embed="rId4">
            <a:alphaModFix/>
          </a:blip>
          <a:srcRect b="52961"/>
          <a:stretch/>
        </p:blipFill>
        <p:spPr>
          <a:xfrm>
            <a:off x="0" y="6279662"/>
            <a:ext cx="12191998" cy="644769"/>
          </a:xfrm>
          <a:prstGeom prst="rect">
            <a:avLst/>
          </a:prstGeom>
          <a:noFill/>
          <a:ln>
            <a:noFill/>
          </a:ln>
        </p:spPr>
      </p:pic>
      <p:graphicFrame>
        <p:nvGraphicFramePr>
          <p:cNvPr id="259" name="Google Shape;259;p14"/>
          <p:cNvGraphicFramePr/>
          <p:nvPr/>
        </p:nvGraphicFramePr>
        <p:xfrm>
          <a:off x="252412" y="1237081"/>
          <a:ext cx="11687175" cy="5411038"/>
        </p:xfrm>
        <a:graphic>
          <a:graphicData uri="http://schemas.openxmlformats.org/drawingml/2006/table">
            <a:tbl>
              <a:tblPr firstRow="1" firstCol="1" bandRow="1">
                <a:noFill/>
                <a:tableStyleId>{3533CF94-30AF-48E4-9EEC-5A5980F779A0}</a:tableStyleId>
              </a:tblPr>
              <a:tblGrid>
                <a:gridCol w="3284050">
                  <a:extLst>
                    <a:ext uri="{9D8B030D-6E8A-4147-A177-3AD203B41FA5}">
                      <a16:colId xmlns:a16="http://schemas.microsoft.com/office/drawing/2014/main" val="20000"/>
                    </a:ext>
                  </a:extLst>
                </a:gridCol>
                <a:gridCol w="1277850">
                  <a:extLst>
                    <a:ext uri="{9D8B030D-6E8A-4147-A177-3AD203B41FA5}">
                      <a16:colId xmlns:a16="http://schemas.microsoft.com/office/drawing/2014/main" val="20001"/>
                    </a:ext>
                  </a:extLst>
                </a:gridCol>
                <a:gridCol w="733500">
                  <a:extLst>
                    <a:ext uri="{9D8B030D-6E8A-4147-A177-3AD203B41FA5}">
                      <a16:colId xmlns:a16="http://schemas.microsoft.com/office/drawing/2014/main" val="20002"/>
                    </a:ext>
                  </a:extLst>
                </a:gridCol>
                <a:gridCol w="1045400">
                  <a:extLst>
                    <a:ext uri="{9D8B030D-6E8A-4147-A177-3AD203B41FA5}">
                      <a16:colId xmlns:a16="http://schemas.microsoft.com/office/drawing/2014/main" val="20003"/>
                    </a:ext>
                  </a:extLst>
                </a:gridCol>
                <a:gridCol w="3336325">
                  <a:extLst>
                    <a:ext uri="{9D8B030D-6E8A-4147-A177-3AD203B41FA5}">
                      <a16:colId xmlns:a16="http://schemas.microsoft.com/office/drawing/2014/main" val="20004"/>
                    </a:ext>
                  </a:extLst>
                </a:gridCol>
                <a:gridCol w="1276550">
                  <a:extLst>
                    <a:ext uri="{9D8B030D-6E8A-4147-A177-3AD203B41FA5}">
                      <a16:colId xmlns:a16="http://schemas.microsoft.com/office/drawing/2014/main" val="20005"/>
                    </a:ext>
                  </a:extLst>
                </a:gridCol>
                <a:gridCol w="733500">
                  <a:extLst>
                    <a:ext uri="{9D8B030D-6E8A-4147-A177-3AD203B41FA5}">
                      <a16:colId xmlns:a16="http://schemas.microsoft.com/office/drawing/2014/main" val="20006"/>
                    </a:ext>
                  </a:extLst>
                </a:gridCol>
              </a:tblGrid>
              <a:tr h="400750">
                <a:tc>
                  <a:txBody>
                    <a:bodyPr/>
                    <a:lstStyle/>
                    <a:p>
                      <a:pPr marL="0" marR="0" lvl="0" indent="0" algn="ctr" rtl="0">
                        <a:lnSpc>
                          <a:spcPct val="115000"/>
                        </a:lnSpc>
                        <a:spcBef>
                          <a:spcPts val="0"/>
                        </a:spcBef>
                        <a:spcAft>
                          <a:spcPts val="0"/>
                        </a:spcAft>
                        <a:buNone/>
                      </a:pPr>
                      <a:r>
                        <a:rPr lang="en-ZA" sz="2000" u="none" strike="noStrike" cap="none">
                          <a:solidFill>
                            <a:schemeClr val="dk1"/>
                          </a:solidFill>
                        </a:rPr>
                        <a:t>FIRST SEMESTER</a:t>
                      </a:r>
                      <a:endParaRPr sz="2000" u="none" strike="noStrike" cap="none">
                        <a:solidFill>
                          <a:schemeClr val="dk1"/>
                        </a:solidFill>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u="none" strike="noStrike" cap="none">
                          <a:solidFill>
                            <a:schemeClr val="dk1"/>
                          </a:solidFill>
                        </a:rPr>
                        <a:t>TYPE</a:t>
                      </a:r>
                      <a:endParaRPr/>
                    </a:p>
                    <a:p>
                      <a:pPr marL="0" marR="0" lvl="0" indent="0" algn="l" rtl="0">
                        <a:lnSpc>
                          <a:spcPct val="115000"/>
                        </a:lnSpc>
                        <a:spcBef>
                          <a:spcPts val="0"/>
                        </a:spcBef>
                        <a:spcAft>
                          <a:spcPts val="0"/>
                        </a:spcAft>
                        <a:buNone/>
                      </a:pPr>
                      <a:r>
                        <a:rPr lang="en-ZA" sz="1200" u="none" strike="noStrike" cap="none">
                          <a:solidFill>
                            <a:schemeClr val="dk1"/>
                          </a:solidFill>
                        </a:rPr>
                        <a:t> </a:t>
                      </a:r>
                      <a:endParaRPr sz="1200" u="none" strike="noStrike" cap="none">
                        <a:solidFill>
                          <a:schemeClr val="dk1"/>
                        </a:solidFill>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u="none" strike="noStrike" cap="none">
                          <a:solidFill>
                            <a:schemeClr val="dk1"/>
                          </a:solidFill>
                        </a:rPr>
                        <a:t>CR</a:t>
                      </a:r>
                      <a:endParaRPr sz="1200" u="none" strike="noStrike" cap="none">
                        <a:solidFill>
                          <a:schemeClr val="dk1"/>
                        </a:solidFill>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rowSpan="11">
                  <a:txBody>
                    <a:bodyPr/>
                    <a:lstStyle/>
                    <a:p>
                      <a:pPr marL="0" marR="0" lvl="0" indent="0" algn="ctr" rtl="0">
                        <a:lnSpc>
                          <a:spcPct val="115000"/>
                        </a:lnSpc>
                        <a:spcBef>
                          <a:spcPts val="0"/>
                        </a:spcBef>
                        <a:spcAft>
                          <a:spcPts val="0"/>
                        </a:spcAft>
                        <a:buNone/>
                      </a:pPr>
                      <a:r>
                        <a:rPr lang="en-ZA" sz="3600" b="1" u="none" strike="noStrike" cap="none">
                          <a:solidFill>
                            <a:schemeClr val="lt1"/>
                          </a:solidFill>
                          <a:latin typeface="Calibri"/>
                          <a:ea typeface="Calibri"/>
                          <a:cs typeface="Calibri"/>
                          <a:sym typeface="Calibri"/>
                        </a:rPr>
                        <a:t>M</a:t>
                      </a:r>
                      <a:endParaRPr/>
                    </a:p>
                    <a:p>
                      <a:pPr marL="0" marR="0" lvl="0" indent="0" algn="ctr" rtl="0">
                        <a:lnSpc>
                          <a:spcPct val="115000"/>
                        </a:lnSpc>
                        <a:spcBef>
                          <a:spcPts val="0"/>
                        </a:spcBef>
                        <a:spcAft>
                          <a:spcPts val="0"/>
                        </a:spcAft>
                        <a:buNone/>
                      </a:pPr>
                      <a:r>
                        <a:rPr lang="en-ZA" sz="3600" b="1" u="none" strike="noStrike" cap="none">
                          <a:solidFill>
                            <a:schemeClr val="lt1"/>
                          </a:solidFill>
                          <a:latin typeface="Calibri"/>
                          <a:ea typeface="Calibri"/>
                          <a:cs typeface="Calibri"/>
                          <a:sym typeface="Calibri"/>
                        </a:rPr>
                        <a:t>A</a:t>
                      </a:r>
                      <a:endParaRPr/>
                    </a:p>
                    <a:p>
                      <a:pPr marL="0" marR="0" lvl="0" indent="0" algn="ctr" rtl="0">
                        <a:lnSpc>
                          <a:spcPct val="115000"/>
                        </a:lnSpc>
                        <a:spcBef>
                          <a:spcPts val="0"/>
                        </a:spcBef>
                        <a:spcAft>
                          <a:spcPts val="0"/>
                        </a:spcAft>
                        <a:buNone/>
                      </a:pPr>
                      <a:r>
                        <a:rPr lang="en-ZA" sz="3600" b="1" u="none" strike="noStrike" cap="none">
                          <a:solidFill>
                            <a:schemeClr val="lt1"/>
                          </a:solidFill>
                          <a:latin typeface="Calibri"/>
                          <a:ea typeface="Calibri"/>
                          <a:cs typeface="Calibri"/>
                          <a:sym typeface="Calibri"/>
                        </a:rPr>
                        <a:t>H</a:t>
                      </a:r>
                      <a:endParaRPr/>
                    </a:p>
                    <a:p>
                      <a:pPr marL="0" marR="0" lvl="0" indent="0" algn="ctr" rtl="0">
                        <a:lnSpc>
                          <a:spcPct val="115000"/>
                        </a:lnSpc>
                        <a:spcBef>
                          <a:spcPts val="0"/>
                        </a:spcBef>
                        <a:spcAft>
                          <a:spcPts val="0"/>
                        </a:spcAft>
                        <a:buNone/>
                      </a:pPr>
                      <a:r>
                        <a:rPr lang="en-ZA" sz="3600" b="1" u="none" strike="noStrike" cap="none">
                          <a:solidFill>
                            <a:schemeClr val="lt1"/>
                          </a:solidFill>
                          <a:latin typeface="Calibri"/>
                          <a:ea typeface="Calibri"/>
                          <a:cs typeface="Calibri"/>
                          <a:sym typeface="Calibri"/>
                        </a:rPr>
                        <a:t>I</a:t>
                      </a:r>
                      <a:endParaRPr/>
                    </a:p>
                    <a:p>
                      <a:pPr marL="0" marR="0" lvl="0" indent="0" algn="ctr" rtl="0">
                        <a:lnSpc>
                          <a:spcPct val="115000"/>
                        </a:lnSpc>
                        <a:spcBef>
                          <a:spcPts val="0"/>
                        </a:spcBef>
                        <a:spcAft>
                          <a:spcPts val="0"/>
                        </a:spcAft>
                        <a:buNone/>
                      </a:pPr>
                      <a:r>
                        <a:rPr lang="en-ZA" sz="3600" b="1" u="none" strike="noStrike" cap="none">
                          <a:solidFill>
                            <a:schemeClr val="lt1"/>
                          </a:solidFill>
                          <a:latin typeface="Calibri"/>
                          <a:ea typeface="Calibri"/>
                          <a:cs typeface="Calibri"/>
                          <a:sym typeface="Calibri"/>
                        </a:rPr>
                        <a:t>K</a:t>
                      </a:r>
                      <a:endParaRPr/>
                    </a:p>
                    <a:p>
                      <a:pPr marL="0" marR="0" lvl="0" indent="0" algn="ctr" rtl="0">
                        <a:lnSpc>
                          <a:spcPct val="115000"/>
                        </a:lnSpc>
                        <a:spcBef>
                          <a:spcPts val="0"/>
                        </a:spcBef>
                        <a:spcAft>
                          <a:spcPts val="0"/>
                        </a:spcAft>
                        <a:buNone/>
                      </a:pPr>
                      <a:r>
                        <a:rPr lang="en-ZA" sz="3600" b="1" u="none" strike="noStrike" cap="none">
                          <a:solidFill>
                            <a:schemeClr val="lt1"/>
                          </a:solidFill>
                          <a:latin typeface="Calibri"/>
                          <a:ea typeface="Calibri"/>
                          <a:cs typeface="Calibri"/>
                          <a:sym typeface="Calibri"/>
                        </a:rPr>
                        <a:t>E</a:t>
                      </a:r>
                      <a:endParaRPr/>
                    </a:p>
                    <a:p>
                      <a:pPr marL="0" marR="0" lvl="0" indent="0" algn="ctr" rtl="0">
                        <a:lnSpc>
                          <a:spcPct val="115000"/>
                        </a:lnSpc>
                        <a:spcBef>
                          <a:spcPts val="0"/>
                        </a:spcBef>
                        <a:spcAft>
                          <a:spcPts val="0"/>
                        </a:spcAft>
                        <a:buNone/>
                      </a:pPr>
                      <a:r>
                        <a:rPr lang="en-ZA" sz="3600" b="1" u="none" strike="noStrike" cap="none">
                          <a:solidFill>
                            <a:schemeClr val="lt1"/>
                          </a:solidFill>
                          <a:latin typeface="Calibri"/>
                          <a:ea typeface="Calibri"/>
                          <a:cs typeface="Calibri"/>
                          <a:sym typeface="Calibri"/>
                        </a:rPr>
                        <a:t>N</a:t>
                      </a:r>
                      <a:endParaRPr/>
                    </a:p>
                    <a:p>
                      <a:pPr marL="0" marR="0" lvl="0" indent="0" algn="ctr" rtl="0">
                        <a:lnSpc>
                          <a:spcPct val="115000"/>
                        </a:lnSpc>
                        <a:spcBef>
                          <a:spcPts val="0"/>
                        </a:spcBef>
                        <a:spcAft>
                          <a:spcPts val="0"/>
                        </a:spcAft>
                        <a:buNone/>
                      </a:pPr>
                      <a:r>
                        <a:rPr lang="en-ZA" sz="3600" b="1" u="none" strike="noStrike" cap="none">
                          <a:solidFill>
                            <a:schemeClr val="lt1"/>
                          </a:solidFill>
                          <a:latin typeface="Calibri"/>
                          <a:ea typeface="Calibri"/>
                          <a:cs typeface="Calibri"/>
                          <a:sym typeface="Calibri"/>
                        </a:rPr>
                        <a:t>G</a:t>
                      </a:r>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70C0"/>
                    </a:solidFill>
                  </a:tcPr>
                </a:tc>
                <a:tc>
                  <a:txBody>
                    <a:bodyPr/>
                    <a:lstStyle/>
                    <a:p>
                      <a:pPr marL="0" marR="0" lvl="0" indent="0" algn="ctr" rtl="0">
                        <a:lnSpc>
                          <a:spcPct val="115000"/>
                        </a:lnSpc>
                        <a:spcBef>
                          <a:spcPts val="0"/>
                        </a:spcBef>
                        <a:spcAft>
                          <a:spcPts val="0"/>
                        </a:spcAft>
                        <a:buNone/>
                      </a:pPr>
                      <a:r>
                        <a:rPr lang="en-ZA" sz="2000" u="none" strike="noStrike" cap="none">
                          <a:solidFill>
                            <a:schemeClr val="dk1"/>
                          </a:solidFill>
                        </a:rPr>
                        <a:t>SECOND SEMESTER</a:t>
                      </a:r>
                      <a:endParaRPr sz="2000" u="none" strike="noStrike" cap="none">
                        <a:solidFill>
                          <a:schemeClr val="dk1"/>
                        </a:solidFill>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15000"/>
                        </a:lnSpc>
                        <a:spcBef>
                          <a:spcPts val="0"/>
                        </a:spcBef>
                        <a:spcAft>
                          <a:spcPts val="0"/>
                        </a:spcAft>
                        <a:buNone/>
                      </a:pPr>
                      <a:r>
                        <a:rPr lang="en-ZA" sz="1200" u="none" strike="noStrike" cap="none">
                          <a:solidFill>
                            <a:schemeClr val="dk1"/>
                          </a:solidFill>
                        </a:rPr>
                        <a:t>TYPE</a:t>
                      </a:r>
                      <a:endParaRPr sz="1200" u="none" strike="noStrike" cap="none">
                        <a:solidFill>
                          <a:schemeClr val="dk1"/>
                        </a:solidFill>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15000"/>
                        </a:lnSpc>
                        <a:spcBef>
                          <a:spcPts val="0"/>
                        </a:spcBef>
                        <a:spcAft>
                          <a:spcPts val="0"/>
                        </a:spcAft>
                        <a:buNone/>
                      </a:pPr>
                      <a:r>
                        <a:rPr lang="en-ZA" sz="1200" u="none" strike="noStrike" cap="none">
                          <a:solidFill>
                            <a:schemeClr val="dk1"/>
                          </a:solidFill>
                        </a:rPr>
                        <a:t>CR</a:t>
                      </a:r>
                      <a:endParaRPr sz="1200" u="none" strike="noStrike" cap="none">
                        <a:solidFill>
                          <a:schemeClr val="dk1"/>
                        </a:solidFill>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extLst>
                  <a:ext uri="{0D108BD9-81ED-4DB2-BD59-A6C34878D82A}">
                    <a16:rowId xmlns:a16="http://schemas.microsoft.com/office/drawing/2014/main" val="10000"/>
                  </a:ext>
                </a:extLst>
              </a:tr>
              <a:tr h="226675">
                <a:tc gridSpan="3">
                  <a:txBody>
                    <a:bodyPr/>
                    <a:lstStyle/>
                    <a:p>
                      <a:pPr marL="0" marR="0" lvl="0" indent="0" algn="l" rtl="0">
                        <a:lnSpc>
                          <a:spcPct val="100000"/>
                        </a:lnSpc>
                        <a:spcBef>
                          <a:spcPts val="0"/>
                        </a:spcBef>
                        <a:spcAft>
                          <a:spcPts val="0"/>
                        </a:spcAft>
                        <a:buNone/>
                      </a:pPr>
                      <a:r>
                        <a:rPr lang="en-ZA" sz="1400" b="1" i="0" u="none" strike="noStrike" cap="none">
                          <a:solidFill>
                            <a:srgbClr val="000000"/>
                          </a:solidFill>
                          <a:latin typeface="Calibri"/>
                          <a:ea typeface="Calibri"/>
                          <a:cs typeface="Calibri"/>
                          <a:sym typeface="Calibri"/>
                        </a:rPr>
                        <a:t>Year module / Jaarmodule</a:t>
                      </a:r>
                      <a:endParaRPr sz="1800" b="0" i="0" u="none" strike="noStrike" cap="none">
                        <a:latin typeface="Arial"/>
                        <a:ea typeface="Arial"/>
                        <a:cs typeface="Arial"/>
                        <a:sym typeface="Arial"/>
                      </a:endParaRPr>
                    </a:p>
                  </a:txBody>
                  <a:tcPr marL="68575" marR="6857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400" b="1" u="none" strike="noStrike" cap="none"/>
                        <a:t>Year module / Jaarmodule</a:t>
                      </a:r>
                      <a:endParaRPr sz="1400" b="1" u="none" strike="noStrike" cap="none"/>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226675">
                <a:tc>
                  <a:txBody>
                    <a:bodyPr/>
                    <a:lstStyle/>
                    <a:p>
                      <a:pPr marL="0" marR="0" lvl="0" indent="0" algn="l" rtl="0">
                        <a:lnSpc>
                          <a:spcPct val="100000"/>
                        </a:lnSpc>
                        <a:spcBef>
                          <a:spcPts val="0"/>
                        </a:spcBef>
                        <a:spcAft>
                          <a:spcPts val="0"/>
                        </a:spcAft>
                        <a:buNone/>
                      </a:pPr>
                      <a:r>
                        <a:rPr lang="en-ZA" sz="1200" b="1" i="0" u="none" strike="noStrike" cap="none">
                          <a:solidFill>
                            <a:srgbClr val="000000"/>
                          </a:solidFill>
                          <a:latin typeface="Calibri"/>
                          <a:ea typeface="Calibri"/>
                          <a:cs typeface="Calibri"/>
                          <a:sym typeface="Calibri"/>
                        </a:rPr>
                        <a:t>TPED 276</a:t>
                      </a:r>
                      <a:endParaRPr sz="1800" b="0" i="0" u="none" strike="noStrike" cap="none">
                        <a:latin typeface="Arial"/>
                        <a:ea typeface="Arial"/>
                        <a:cs typeface="Arial"/>
                        <a:sym typeface="Arial"/>
                      </a:endParaRPr>
                    </a:p>
                  </a:txBody>
                  <a:tcPr marL="50050" marR="50050"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None/>
                      </a:pPr>
                      <a:r>
                        <a:rPr lang="en-ZA" sz="1200" b="0" i="0" u="none" strike="noStrike" cap="none">
                          <a:solidFill>
                            <a:srgbClr val="000000"/>
                          </a:solidFill>
                          <a:latin typeface="Calibri"/>
                          <a:ea typeface="Calibri"/>
                          <a:cs typeface="Calibri"/>
                          <a:sym typeface="Calibri"/>
                        </a:rPr>
                        <a:t>H</a:t>
                      </a:r>
                      <a:endParaRPr sz="1800" b="0" i="0" u="none" strike="noStrike" cap="none">
                        <a:latin typeface="Arial"/>
                        <a:ea typeface="Arial"/>
                        <a:cs typeface="Arial"/>
                        <a:sym typeface="Arial"/>
                      </a:endParaRPr>
                    </a:p>
                  </a:txBody>
                  <a:tcPr marL="50050" marR="50050"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ZA" sz="1200" b="0" i="0" u="none" strike="noStrike" cap="none">
                          <a:solidFill>
                            <a:srgbClr val="000000"/>
                          </a:solidFill>
                          <a:latin typeface="Calibri"/>
                          <a:ea typeface="Calibri"/>
                          <a:cs typeface="Calibri"/>
                          <a:sym typeface="Calibri"/>
                        </a:rPr>
                        <a:t>16</a:t>
                      </a:r>
                      <a:endParaRPr sz="1800" b="0" i="0" u="none" strike="noStrike" cap="none">
                        <a:latin typeface="Arial"/>
                        <a:ea typeface="Arial"/>
                        <a:cs typeface="Arial"/>
                        <a:sym typeface="Arial"/>
                      </a:endParaRPr>
                    </a:p>
                  </a:txBody>
                  <a:tcPr marL="50050" marR="50050"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200" b="1" u="none" strike="noStrike" cap="none"/>
                        <a:t>TPED 276</a:t>
                      </a:r>
                      <a:endParaRPr sz="1200" b="1" u="none" strike="noStrike" cap="none"/>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226675">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Fundamental modules / Fundamentele modules </a:t>
                      </a:r>
                      <a:endParaRPr sz="1400" u="none" strike="noStrike" cap="none">
                        <a:solidFill>
                          <a:schemeClr val="dk1"/>
                        </a:solidFill>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Fundamental modules / Fundamentele modules </a:t>
                      </a:r>
                      <a:endParaRPr sz="1200" u="none" strike="noStrike" cap="none"/>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194325">
                <a:tc>
                  <a:txBody>
                    <a:bodyPr/>
                    <a:lstStyle/>
                    <a:p>
                      <a:pPr marL="0" marR="0" lvl="0" indent="0" algn="just" rtl="0">
                        <a:lnSpc>
                          <a:spcPct val="115000"/>
                        </a:lnSpc>
                        <a:spcBef>
                          <a:spcPts val="0"/>
                        </a:spcBef>
                        <a:spcAft>
                          <a:spcPts val="0"/>
                        </a:spcAft>
                        <a:buNone/>
                      </a:pPr>
                      <a:r>
                        <a:rPr lang="en-ZA" sz="1200" u="none" strike="noStrike" cap="none">
                          <a:solidFill>
                            <a:schemeClr val="dk1"/>
                          </a:solidFill>
                        </a:rPr>
                        <a:t>EDCC 214</a:t>
                      </a:r>
                      <a:endParaRPr sz="1200" u="none" strike="noStrike" cap="none">
                        <a:solidFill>
                          <a:schemeClr val="dk1"/>
                        </a:solidFill>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u="none" strike="noStrike" cap="none"/>
                        <a:t>H</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ZA" sz="1200" u="none" strike="noStrike" cap="none"/>
                        <a:t>8</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en-US"/>
                    </a:p>
                  </a:txBody>
                  <a:tcPr/>
                </a:tc>
                <a:tc>
                  <a:txBody>
                    <a:bodyPr/>
                    <a:lstStyle/>
                    <a:p>
                      <a:pPr marL="0" marR="0" lvl="0" indent="0" algn="just" rtl="0">
                        <a:lnSpc>
                          <a:spcPct val="115000"/>
                        </a:lnSpc>
                        <a:spcBef>
                          <a:spcPts val="0"/>
                        </a:spcBef>
                        <a:spcAft>
                          <a:spcPts val="0"/>
                        </a:spcAft>
                        <a:buNone/>
                      </a:pPr>
                      <a:r>
                        <a:rPr lang="en-ZA" sz="1200" b="1" u="none" strike="noStrike" cap="none"/>
                        <a:t>EDCC 224</a:t>
                      </a:r>
                      <a:endParaRPr sz="1200" b="1"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15000"/>
                        </a:lnSpc>
                        <a:spcBef>
                          <a:spcPts val="0"/>
                        </a:spcBef>
                        <a:spcAft>
                          <a:spcPts val="0"/>
                        </a:spcAft>
                        <a:buNone/>
                      </a:pPr>
                      <a:r>
                        <a:rPr lang="en-ZA" sz="1200" u="none" strike="noStrike" cap="none"/>
                        <a:t>H</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15000"/>
                        </a:lnSpc>
                        <a:spcBef>
                          <a:spcPts val="0"/>
                        </a:spcBef>
                        <a:spcAft>
                          <a:spcPts val="0"/>
                        </a:spcAft>
                        <a:buNone/>
                      </a:pPr>
                      <a:r>
                        <a:rPr lang="en-ZA" sz="1200" u="none" strike="noStrike" cap="none"/>
                        <a:t>8</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4"/>
                  </a:ext>
                </a:extLst>
              </a:tr>
              <a:tr h="194325">
                <a:tc>
                  <a:txBody>
                    <a:bodyPr/>
                    <a:lstStyle/>
                    <a:p>
                      <a:pPr marL="0" marR="0" lvl="0" indent="0" algn="just" rtl="0">
                        <a:lnSpc>
                          <a:spcPct val="115000"/>
                        </a:lnSpc>
                        <a:spcBef>
                          <a:spcPts val="0"/>
                        </a:spcBef>
                        <a:spcAft>
                          <a:spcPts val="0"/>
                        </a:spcAft>
                        <a:buNone/>
                      </a:pPr>
                      <a:r>
                        <a:rPr lang="en-ZA" sz="1200" u="none" strike="noStrike" cap="none">
                          <a:solidFill>
                            <a:schemeClr val="dk1"/>
                          </a:solidFill>
                        </a:rPr>
                        <a:t>EDCC 215</a:t>
                      </a:r>
                      <a:endParaRPr sz="1200" u="none" strike="noStrike" cap="none">
                        <a:solidFill>
                          <a:schemeClr val="dk1"/>
                        </a:solidFill>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u="none" strike="noStrike" cap="none"/>
                        <a:t>H</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ZA" sz="1200" u="none" strike="noStrike" cap="none"/>
                        <a:t>8</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en-US"/>
                    </a:p>
                  </a:txBody>
                  <a:tcPr/>
                </a:tc>
                <a:tc>
                  <a:txBody>
                    <a:bodyPr/>
                    <a:lstStyle/>
                    <a:p>
                      <a:pPr marL="0" marR="0" lvl="0" indent="0" algn="just" rtl="0">
                        <a:lnSpc>
                          <a:spcPct val="115000"/>
                        </a:lnSpc>
                        <a:spcBef>
                          <a:spcPts val="0"/>
                        </a:spcBef>
                        <a:spcAft>
                          <a:spcPts val="0"/>
                        </a:spcAft>
                        <a:buNone/>
                      </a:pPr>
                      <a:r>
                        <a:rPr lang="en-ZA" sz="1200" b="1" i="0" u="none" strike="noStrike" cap="none">
                          <a:solidFill>
                            <a:schemeClr val="dk1"/>
                          </a:solidFill>
                          <a:latin typeface="Calibri"/>
                          <a:ea typeface="Calibri"/>
                          <a:cs typeface="Calibri"/>
                          <a:sym typeface="Calibri"/>
                        </a:rPr>
                        <a:t>UTEW 221</a:t>
                      </a:r>
                      <a:endParaRPr sz="1800" b="0" i="0" u="none" strike="noStrike" cap="none">
                        <a:solidFill>
                          <a:schemeClr val="dk1"/>
                        </a:solidFill>
                        <a:latin typeface="Arial"/>
                        <a:ea typeface="Arial"/>
                        <a:cs typeface="Arial"/>
                        <a:sym typeface="Arial"/>
                      </a:endParaRPr>
                    </a:p>
                  </a:txBody>
                  <a:tcPr marL="68575" marR="6857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15000"/>
                        </a:lnSpc>
                        <a:spcBef>
                          <a:spcPts val="0"/>
                        </a:spcBef>
                        <a:spcAft>
                          <a:spcPts val="0"/>
                        </a:spcAft>
                        <a:buNone/>
                      </a:pPr>
                      <a:r>
                        <a:rPr lang="en-ZA" sz="1200" b="1" i="0" u="none" strike="noStrike" cap="none">
                          <a:solidFill>
                            <a:schemeClr val="dk1"/>
                          </a:solidFill>
                          <a:latin typeface="Calibri"/>
                          <a:ea typeface="Calibri"/>
                          <a:cs typeface="Calibri"/>
                          <a:sym typeface="Calibri"/>
                        </a:rPr>
                        <a:t>X</a:t>
                      </a:r>
                      <a:endParaRPr sz="1800" b="0" i="0" u="none" strike="noStrike" cap="none">
                        <a:solidFill>
                          <a:schemeClr val="dk1"/>
                        </a:solidFill>
                        <a:latin typeface="Arial"/>
                        <a:ea typeface="Arial"/>
                        <a:cs typeface="Arial"/>
                        <a:sym typeface="Arial"/>
                      </a:endParaRPr>
                    </a:p>
                  </a:txBody>
                  <a:tcPr marL="68575" marR="6857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15000"/>
                        </a:lnSpc>
                        <a:spcBef>
                          <a:spcPts val="0"/>
                        </a:spcBef>
                        <a:spcAft>
                          <a:spcPts val="0"/>
                        </a:spcAft>
                        <a:buNone/>
                      </a:pPr>
                      <a:r>
                        <a:rPr lang="en-ZA" sz="1200" b="1" i="0" u="none" strike="noStrike" cap="none">
                          <a:solidFill>
                            <a:schemeClr val="dk1"/>
                          </a:solidFill>
                          <a:latin typeface="Calibri"/>
                          <a:ea typeface="Calibri"/>
                          <a:cs typeface="Calibri"/>
                          <a:sym typeface="Calibri"/>
                        </a:rPr>
                        <a:t>12</a:t>
                      </a:r>
                      <a:endParaRPr sz="1800" b="0" i="0" u="none" strike="noStrike" cap="none">
                        <a:solidFill>
                          <a:schemeClr val="dk1"/>
                        </a:solidFill>
                        <a:latin typeface="Arial"/>
                        <a:ea typeface="Arial"/>
                        <a:cs typeface="Arial"/>
                        <a:sym typeface="Arial"/>
                      </a:endParaRPr>
                    </a:p>
                  </a:txBody>
                  <a:tcPr marL="68575" marR="6857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5"/>
                  </a:ext>
                </a:extLst>
              </a:tr>
              <a:tr h="226675">
                <a:tc>
                  <a:txBody>
                    <a:bodyPr/>
                    <a:lstStyle/>
                    <a:p>
                      <a:pPr marL="0" marR="0" lvl="0" indent="0" algn="l" rtl="0">
                        <a:lnSpc>
                          <a:spcPct val="115000"/>
                        </a:lnSpc>
                        <a:spcBef>
                          <a:spcPts val="0"/>
                        </a:spcBef>
                        <a:spcAft>
                          <a:spcPts val="0"/>
                        </a:spcAft>
                        <a:buNone/>
                      </a:pPr>
                      <a:r>
                        <a:rPr lang="en-ZA" sz="1200" u="none" strike="noStrike" cap="none">
                          <a:solidFill>
                            <a:schemeClr val="dk1"/>
                          </a:solidFill>
                        </a:rPr>
                        <a:t>MTLS 211</a:t>
                      </a:r>
                      <a:endParaRPr sz="1200" u="none" strike="noStrike" cap="none">
                        <a:solidFill>
                          <a:schemeClr val="dk1"/>
                        </a:solidFill>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u="none" strike="noStrike" cap="none"/>
                        <a:t>H</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ZA" sz="1200" u="none" strike="noStrike" cap="none"/>
                        <a:t>12</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Specialisation Subjects </a:t>
                      </a:r>
                      <a:r>
                        <a:rPr lang="en-ZA" sz="1400" b="1" i="1" u="none" strike="noStrike" cap="none">
                          <a:solidFill>
                            <a:schemeClr val="dk1"/>
                          </a:solidFill>
                          <a:latin typeface="Calibri"/>
                          <a:ea typeface="Calibri"/>
                          <a:cs typeface="Calibri"/>
                          <a:sym typeface="Calibri"/>
                        </a:rPr>
                        <a:t>/ </a:t>
                      </a:r>
                      <a:r>
                        <a:rPr lang="en-ZA" sz="1400" b="1" i="0" u="none" strike="noStrike" cap="none">
                          <a:solidFill>
                            <a:schemeClr val="dk1"/>
                          </a:solidFill>
                          <a:latin typeface="Calibri"/>
                          <a:ea typeface="Calibri"/>
                          <a:cs typeface="Calibri"/>
                          <a:sym typeface="Calibri"/>
                        </a:rPr>
                        <a:t>Spesialiseringsvakke </a:t>
                      </a:r>
                      <a:endParaRPr sz="1400" u="none" strike="noStrike" cap="none"/>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194325">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Specialisation Subjects </a:t>
                      </a:r>
                      <a:r>
                        <a:rPr lang="en-ZA" sz="1400" b="1" i="1" u="none" strike="noStrike" cap="none">
                          <a:solidFill>
                            <a:schemeClr val="dk1"/>
                          </a:solidFill>
                          <a:latin typeface="Calibri"/>
                          <a:ea typeface="Calibri"/>
                          <a:cs typeface="Calibri"/>
                          <a:sym typeface="Calibri"/>
                        </a:rPr>
                        <a:t>/ </a:t>
                      </a:r>
                      <a:r>
                        <a:rPr lang="en-ZA" sz="1400" b="1" i="0" u="none" strike="noStrike" cap="none">
                          <a:solidFill>
                            <a:schemeClr val="dk1"/>
                          </a:solidFill>
                          <a:latin typeface="Calibri"/>
                          <a:ea typeface="Calibri"/>
                          <a:cs typeface="Calibri"/>
                          <a:sym typeface="Calibri"/>
                        </a:rPr>
                        <a:t>Spesialiseringsvakke </a:t>
                      </a:r>
                      <a:endParaRPr sz="1200" u="none" strike="noStrike" cap="none">
                        <a:solidFill>
                          <a:schemeClr val="dk1"/>
                        </a:solidFill>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vMerge="1">
                  <a:txBody>
                    <a:bodyPr/>
                    <a:lstStyle/>
                    <a:p>
                      <a:endParaRPr lang="en-US"/>
                    </a:p>
                  </a:txBody>
                  <a:tcPr/>
                </a:tc>
                <a:tc>
                  <a:txBody>
                    <a:bodyPr/>
                    <a:lstStyle/>
                    <a:p>
                      <a:pPr marL="0" marR="0" lvl="0" indent="0" algn="just" rtl="0">
                        <a:lnSpc>
                          <a:spcPct val="115000"/>
                        </a:lnSpc>
                        <a:spcBef>
                          <a:spcPts val="0"/>
                        </a:spcBef>
                        <a:spcAft>
                          <a:spcPts val="0"/>
                        </a:spcAft>
                        <a:buNone/>
                      </a:pPr>
                      <a:r>
                        <a:rPr lang="en-ZA" sz="1200" b="1" u="none" strike="noStrike" cap="none"/>
                        <a:t>LSKM 221</a:t>
                      </a:r>
                      <a:endParaRPr sz="1200" b="1"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15000"/>
                        </a:lnSpc>
                        <a:spcBef>
                          <a:spcPts val="0"/>
                        </a:spcBef>
                        <a:spcAft>
                          <a:spcPts val="0"/>
                        </a:spcAft>
                        <a:buNone/>
                      </a:pPr>
                      <a:r>
                        <a:rPr lang="en-ZA" sz="1200" u="none" strike="noStrike" cap="none"/>
                        <a:t>H</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15000"/>
                        </a:lnSpc>
                        <a:spcBef>
                          <a:spcPts val="0"/>
                        </a:spcBef>
                        <a:spcAft>
                          <a:spcPts val="0"/>
                        </a:spcAft>
                        <a:buNone/>
                      </a:pPr>
                      <a:r>
                        <a:rPr lang="en-ZA" sz="1200" u="none" strike="noStrike" cap="none"/>
                        <a:t>8</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7"/>
                  </a:ext>
                </a:extLst>
              </a:tr>
              <a:tr h="194325">
                <a:tc>
                  <a:txBody>
                    <a:bodyPr/>
                    <a:lstStyle/>
                    <a:p>
                      <a:pPr marL="0" marR="0" lvl="0" indent="0" algn="l" rtl="0">
                        <a:lnSpc>
                          <a:spcPct val="115000"/>
                        </a:lnSpc>
                        <a:spcBef>
                          <a:spcPts val="0"/>
                        </a:spcBef>
                        <a:spcAft>
                          <a:spcPts val="0"/>
                        </a:spcAft>
                        <a:buNone/>
                      </a:pPr>
                      <a:r>
                        <a:rPr lang="en-ZA" sz="1200" u="none" strike="noStrike" cap="none">
                          <a:solidFill>
                            <a:schemeClr val="dk1"/>
                          </a:solidFill>
                        </a:rPr>
                        <a:t>LSKA 211</a:t>
                      </a:r>
                      <a:endParaRPr sz="1200" u="none" strike="noStrike" cap="none">
                        <a:solidFill>
                          <a:schemeClr val="dk1"/>
                        </a:solidFill>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u="none" strike="noStrike" cap="none"/>
                        <a:t>H</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ZA" sz="1200" u="none" strike="noStrike" cap="none"/>
                        <a:t>8</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r>
                        <a:rPr lang="en-ZA" sz="1200" b="1" u="none" strike="noStrike" cap="none"/>
                        <a:t>MFPC 221</a:t>
                      </a:r>
                      <a:endParaRPr sz="1200" b="1" u="none" strike="noStrike" cap="none"/>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00000"/>
                        </a:lnSpc>
                        <a:spcBef>
                          <a:spcPts val="0"/>
                        </a:spcBef>
                        <a:spcAft>
                          <a:spcPts val="0"/>
                        </a:spcAft>
                        <a:buNone/>
                      </a:pPr>
                      <a:r>
                        <a:rPr lang="en-ZA" sz="1200" u="none" strike="noStrike" cap="none"/>
                        <a:t>H</a:t>
                      </a:r>
                      <a:endParaRPr sz="1200" u="none" strike="noStrike" cap="none"/>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ZA" sz="1200" u="none" strike="noStrike" cap="none"/>
                        <a:t>12</a:t>
                      </a:r>
                      <a:endParaRPr sz="1200" u="none" strike="noStrike" cap="none"/>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8"/>
                  </a:ext>
                </a:extLst>
              </a:tr>
              <a:tr h="714300">
                <a:tc>
                  <a:txBody>
                    <a:bodyPr/>
                    <a:lstStyle/>
                    <a:p>
                      <a:pPr marL="0" marR="0" lvl="0" indent="0" algn="l" rtl="0">
                        <a:lnSpc>
                          <a:spcPct val="115000"/>
                        </a:lnSpc>
                        <a:spcBef>
                          <a:spcPts val="0"/>
                        </a:spcBef>
                        <a:spcAft>
                          <a:spcPts val="0"/>
                        </a:spcAft>
                        <a:buNone/>
                      </a:pPr>
                      <a:r>
                        <a:rPr lang="en-ZA" sz="1200" u="none" strike="noStrike" cap="none">
                          <a:solidFill>
                            <a:schemeClr val="dk1"/>
                          </a:solidFill>
                        </a:rPr>
                        <a:t>ENFF 211 (English HL)</a:t>
                      </a:r>
                      <a:endParaRPr/>
                    </a:p>
                    <a:p>
                      <a:pPr marL="0" marR="0" lvl="0" indent="0" algn="l" rtl="0">
                        <a:lnSpc>
                          <a:spcPct val="115000"/>
                        </a:lnSpc>
                        <a:spcBef>
                          <a:spcPts val="0"/>
                        </a:spcBef>
                        <a:spcAft>
                          <a:spcPts val="0"/>
                        </a:spcAft>
                        <a:buNone/>
                      </a:pPr>
                      <a:r>
                        <a:rPr lang="en-ZA" sz="1200" u="none" strike="noStrike" cap="none">
                          <a:solidFill>
                            <a:schemeClr val="dk1"/>
                          </a:solidFill>
                        </a:rPr>
                        <a:t>OR</a:t>
                      </a:r>
                      <a:endParaRPr/>
                    </a:p>
                    <a:p>
                      <a:pPr marL="0" marR="0" lvl="0" indent="0" algn="l" rtl="0">
                        <a:lnSpc>
                          <a:spcPct val="115000"/>
                        </a:lnSpc>
                        <a:spcBef>
                          <a:spcPts val="0"/>
                        </a:spcBef>
                        <a:spcAft>
                          <a:spcPts val="0"/>
                        </a:spcAft>
                        <a:buNone/>
                      </a:pPr>
                      <a:r>
                        <a:rPr lang="en-ZA" sz="1200" u="none" strike="noStrike" cap="none">
                          <a:solidFill>
                            <a:schemeClr val="dk1"/>
                          </a:solidFill>
                        </a:rPr>
                        <a:t>SEFF 211 (Setwana HL)</a:t>
                      </a:r>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u="none" strike="noStrike" cap="none"/>
                        <a:t>H</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15000"/>
                        </a:lnSpc>
                        <a:spcBef>
                          <a:spcPts val="0"/>
                        </a:spcBef>
                        <a:spcAft>
                          <a:spcPts val="0"/>
                        </a:spcAft>
                        <a:buNone/>
                      </a:pPr>
                      <a:r>
                        <a:rPr lang="en-ZA" sz="1200" u="none" strike="noStrike" cap="none"/>
                        <a:t>12</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15000"/>
                        </a:lnSpc>
                        <a:spcBef>
                          <a:spcPts val="0"/>
                        </a:spcBef>
                        <a:spcAft>
                          <a:spcPts val="0"/>
                        </a:spcAft>
                        <a:buNone/>
                      </a:pPr>
                      <a:r>
                        <a:rPr lang="en-ZA" sz="1200" b="1" u="none" strike="noStrike" cap="none"/>
                        <a:t>ENFF 221 </a:t>
                      </a:r>
                      <a:endParaRPr sz="1200" b="1" u="none" strike="noStrike" cap="none"/>
                    </a:p>
                    <a:p>
                      <a:pPr marL="0" marR="0" lvl="0" indent="0" algn="l" rtl="0">
                        <a:lnSpc>
                          <a:spcPct val="115000"/>
                        </a:lnSpc>
                        <a:spcBef>
                          <a:spcPts val="0"/>
                        </a:spcBef>
                        <a:spcAft>
                          <a:spcPts val="0"/>
                        </a:spcAft>
                        <a:buNone/>
                      </a:pPr>
                      <a:r>
                        <a:rPr lang="en-ZA" sz="1200" b="1" u="none" strike="noStrike" cap="none"/>
                        <a:t>OR</a:t>
                      </a:r>
                      <a:endParaRPr/>
                    </a:p>
                    <a:p>
                      <a:pPr marL="0" marR="0" lvl="0" indent="0" algn="l" rtl="0">
                        <a:lnSpc>
                          <a:spcPct val="115000"/>
                        </a:lnSpc>
                        <a:spcBef>
                          <a:spcPts val="0"/>
                        </a:spcBef>
                        <a:spcAft>
                          <a:spcPts val="0"/>
                        </a:spcAft>
                        <a:buNone/>
                      </a:pPr>
                      <a:r>
                        <a:rPr lang="en-ZA" sz="1200" b="1" u="none" strike="noStrike" cap="none"/>
                        <a:t>SEFF 221</a:t>
                      </a:r>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15000"/>
                        </a:lnSpc>
                        <a:spcBef>
                          <a:spcPts val="0"/>
                        </a:spcBef>
                        <a:spcAft>
                          <a:spcPts val="0"/>
                        </a:spcAft>
                        <a:buNone/>
                      </a:pPr>
                      <a:r>
                        <a:rPr lang="en-ZA" sz="1200" u="none" strike="noStrike" cap="none"/>
                        <a:t>H</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15000"/>
                        </a:lnSpc>
                        <a:spcBef>
                          <a:spcPts val="0"/>
                        </a:spcBef>
                        <a:spcAft>
                          <a:spcPts val="0"/>
                        </a:spcAft>
                        <a:buNone/>
                      </a:pPr>
                      <a:r>
                        <a:rPr lang="en-ZA" sz="1200" u="none" strike="noStrike" cap="none"/>
                        <a:t>12</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9"/>
                  </a:ext>
                </a:extLst>
              </a:tr>
              <a:tr h="2566075">
                <a:tc>
                  <a:txBody>
                    <a:bodyPr/>
                    <a:lstStyle/>
                    <a:p>
                      <a:pPr marL="0" marR="0" lvl="0" indent="0" algn="l" rtl="0">
                        <a:lnSpc>
                          <a:spcPct val="115000"/>
                        </a:lnSpc>
                        <a:spcBef>
                          <a:spcPts val="0"/>
                        </a:spcBef>
                        <a:spcAft>
                          <a:spcPts val="0"/>
                        </a:spcAft>
                        <a:buNone/>
                      </a:pPr>
                      <a:r>
                        <a:rPr lang="en-ZA" sz="1200" u="none" strike="noStrike" cap="none">
                          <a:solidFill>
                            <a:schemeClr val="dk1"/>
                          </a:solidFill>
                        </a:rPr>
                        <a:t>ENAF 211(English FAL</a:t>
                      </a:r>
                      <a:endParaRPr sz="1200" u="none" strike="noStrike" cap="none">
                        <a:solidFill>
                          <a:schemeClr val="dk1"/>
                        </a:solidFill>
                      </a:endParaRPr>
                    </a:p>
                    <a:p>
                      <a:pPr marL="0" marR="0" lvl="0" indent="0" algn="l" rtl="0">
                        <a:lnSpc>
                          <a:spcPct val="115000"/>
                        </a:lnSpc>
                        <a:spcBef>
                          <a:spcPts val="0"/>
                        </a:spcBef>
                        <a:spcAft>
                          <a:spcPts val="0"/>
                        </a:spcAft>
                        <a:buNone/>
                      </a:pPr>
                      <a:r>
                        <a:rPr lang="en-ZA" sz="1200" u="none" strike="noStrike" cap="none">
                          <a:solidFill>
                            <a:schemeClr val="dk1"/>
                          </a:solidFill>
                        </a:rPr>
                        <a:t>OR</a:t>
                      </a:r>
                      <a:endParaRPr/>
                    </a:p>
                    <a:p>
                      <a:pPr marL="0" marR="0" lvl="0" indent="0" algn="l" rtl="0">
                        <a:lnSpc>
                          <a:spcPct val="115000"/>
                        </a:lnSpc>
                        <a:spcBef>
                          <a:spcPts val="0"/>
                        </a:spcBef>
                        <a:spcAft>
                          <a:spcPts val="0"/>
                        </a:spcAft>
                        <a:buNone/>
                      </a:pPr>
                      <a:r>
                        <a:rPr lang="en-ZA" sz="1200" u="none" strike="noStrike" cap="none">
                          <a:solidFill>
                            <a:schemeClr val="dk1"/>
                          </a:solidFill>
                        </a:rPr>
                        <a:t>SEAF 211 (Setswana FAL)</a:t>
                      </a:r>
                      <a:endParaRPr sz="1200" u="none" strike="noStrike" cap="none">
                        <a:solidFill>
                          <a:schemeClr val="dk1"/>
                        </a:solidFill>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u="none" strike="noStrike" cap="none"/>
                        <a:t>H</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15000"/>
                        </a:lnSpc>
                        <a:spcBef>
                          <a:spcPts val="0"/>
                        </a:spcBef>
                        <a:spcAft>
                          <a:spcPts val="0"/>
                        </a:spcAft>
                        <a:buNone/>
                      </a:pPr>
                      <a:r>
                        <a:rPr lang="en-ZA" sz="1200" u="none" strike="noStrike" cap="none"/>
                        <a:t>8</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15000"/>
                        </a:lnSpc>
                        <a:spcBef>
                          <a:spcPts val="0"/>
                        </a:spcBef>
                        <a:spcAft>
                          <a:spcPts val="0"/>
                        </a:spcAft>
                        <a:buNone/>
                      </a:pPr>
                      <a:r>
                        <a:rPr lang="en-ZA" sz="1200" b="1" u="none" strike="noStrike" cap="none">
                          <a:solidFill>
                            <a:schemeClr val="dk1"/>
                          </a:solidFill>
                        </a:rPr>
                        <a:t>ENAF 221</a:t>
                      </a:r>
                      <a:endParaRPr/>
                    </a:p>
                    <a:p>
                      <a:pPr marL="0" marR="0" lvl="0" indent="0" algn="l" rtl="0">
                        <a:lnSpc>
                          <a:spcPct val="115000"/>
                        </a:lnSpc>
                        <a:spcBef>
                          <a:spcPts val="0"/>
                        </a:spcBef>
                        <a:spcAft>
                          <a:spcPts val="0"/>
                        </a:spcAft>
                        <a:buNone/>
                      </a:pPr>
                      <a:r>
                        <a:rPr lang="en-ZA" sz="1200" b="1" u="none" strike="noStrike" cap="none">
                          <a:solidFill>
                            <a:schemeClr val="dk1"/>
                          </a:solidFill>
                        </a:rPr>
                        <a:t>OR</a:t>
                      </a:r>
                      <a:endParaRPr/>
                    </a:p>
                    <a:p>
                      <a:pPr marL="0" marR="0" lvl="0" indent="0" algn="l" rtl="0">
                        <a:lnSpc>
                          <a:spcPct val="115000"/>
                        </a:lnSpc>
                        <a:spcBef>
                          <a:spcPts val="0"/>
                        </a:spcBef>
                        <a:spcAft>
                          <a:spcPts val="0"/>
                        </a:spcAft>
                        <a:buNone/>
                      </a:pPr>
                      <a:r>
                        <a:rPr lang="en-ZA" sz="1200" b="1" u="none" strike="noStrike" cap="none">
                          <a:solidFill>
                            <a:schemeClr val="dk1"/>
                          </a:solidFill>
                        </a:rPr>
                        <a:t>SEAF 221 </a:t>
                      </a:r>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15000"/>
                        </a:lnSpc>
                        <a:spcBef>
                          <a:spcPts val="0"/>
                        </a:spcBef>
                        <a:spcAft>
                          <a:spcPts val="0"/>
                        </a:spcAft>
                        <a:buNone/>
                      </a:pPr>
                      <a:r>
                        <a:rPr lang="en-ZA" sz="1200" u="none" strike="noStrike" cap="none"/>
                        <a:t>H</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15000"/>
                        </a:lnSpc>
                        <a:spcBef>
                          <a:spcPts val="0"/>
                        </a:spcBef>
                        <a:spcAft>
                          <a:spcPts val="0"/>
                        </a:spcAft>
                        <a:buNone/>
                      </a:pPr>
                      <a:r>
                        <a:rPr lang="en-ZA" sz="1200" u="none" strike="noStrike" cap="none"/>
                        <a:t>8</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10"/>
                  </a:ext>
                </a:extLst>
              </a:tr>
            </a:tbl>
          </a:graphicData>
        </a:graphic>
      </p:graphicFrame>
      <p:sp>
        <p:nvSpPr>
          <p:cNvPr id="260" name="Google Shape;260;p14"/>
          <p:cNvSpPr/>
          <p:nvPr/>
        </p:nvSpPr>
        <p:spPr>
          <a:xfrm>
            <a:off x="7165074" y="1263739"/>
            <a:ext cx="2306471" cy="346525"/>
          </a:xfrm>
          <a:prstGeom prst="rect">
            <a:avLst/>
          </a:prstGeom>
          <a:noFill/>
          <a:ln w="28575" cap="flat" cmpd="sng">
            <a:solidFill>
              <a:srgbClr val="92D05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61" name="Google Shape;261;p14"/>
          <p:cNvSpPr/>
          <p:nvPr/>
        </p:nvSpPr>
        <p:spPr>
          <a:xfrm>
            <a:off x="904643" y="1248308"/>
            <a:ext cx="2306471" cy="346525"/>
          </a:xfrm>
          <a:prstGeom prst="rect">
            <a:avLst/>
          </a:prstGeom>
          <a:noFill/>
          <a:ln w="28575" cap="flat" cmpd="sng">
            <a:solidFill>
              <a:srgbClr val="92D05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62" name="Google Shape;262;p14"/>
          <p:cNvSpPr/>
          <p:nvPr/>
        </p:nvSpPr>
        <p:spPr>
          <a:xfrm>
            <a:off x="252411" y="3452154"/>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63" name="Google Shape;263;p14"/>
          <p:cNvSpPr/>
          <p:nvPr/>
        </p:nvSpPr>
        <p:spPr>
          <a:xfrm>
            <a:off x="252412" y="4554657"/>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64" name="Google Shape;264;p14"/>
          <p:cNvSpPr/>
          <p:nvPr/>
        </p:nvSpPr>
        <p:spPr>
          <a:xfrm>
            <a:off x="6593112" y="3446004"/>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65" name="Google Shape;265;p14"/>
          <p:cNvSpPr/>
          <p:nvPr/>
        </p:nvSpPr>
        <p:spPr>
          <a:xfrm>
            <a:off x="6654112" y="4554657"/>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66" name="Google Shape;266;p14"/>
          <p:cNvSpPr/>
          <p:nvPr/>
        </p:nvSpPr>
        <p:spPr>
          <a:xfrm>
            <a:off x="252411" y="1892305"/>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267" name="Google Shape;267;p14"/>
          <p:cNvPicPr preferRelativeResize="0"/>
          <p:nvPr/>
        </p:nvPicPr>
        <p:blipFill rotWithShape="1">
          <a:blip r:embed="rId5">
            <a:alphaModFix/>
          </a:blip>
          <a:srcRect/>
          <a:stretch/>
        </p:blipFill>
        <p:spPr>
          <a:xfrm>
            <a:off x="11223750" y="214842"/>
            <a:ext cx="609600" cy="6096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6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6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6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67"/>
                                        </p:tgtEl>
                                        <p:attrNameLst>
                                          <p:attrName>style.visibility</p:attrName>
                                        </p:attrNameLst>
                                      </p:cBhvr>
                                      <p:to>
                                        <p:strVal val="visible"/>
                                      </p:to>
                                    </p:set>
                                    <p:animEffect transition="in" filter="fade">
                                      <p:cBhvr>
                                        <p:cTn id="35" dur="5000"/>
                                        <p:tgtEl>
                                          <p:spTgt spid="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pic>
        <p:nvPicPr>
          <p:cNvPr id="272" name="Google Shape;272;p15"/>
          <p:cNvPicPr preferRelativeResize="0"/>
          <p:nvPr/>
        </p:nvPicPr>
        <p:blipFill rotWithShape="1">
          <a:blip r:embed="rId3">
            <a:alphaModFix/>
          </a:blip>
          <a:srcRect/>
          <a:stretch/>
        </p:blipFill>
        <p:spPr>
          <a:xfrm>
            <a:off x="0" y="0"/>
            <a:ext cx="12192000" cy="1237081"/>
          </a:xfrm>
          <a:prstGeom prst="rect">
            <a:avLst/>
          </a:prstGeom>
          <a:noFill/>
          <a:ln>
            <a:noFill/>
          </a:ln>
        </p:spPr>
      </p:pic>
      <p:sp>
        <p:nvSpPr>
          <p:cNvPr id="273" name="Google Shape;273;p15"/>
          <p:cNvSpPr txBox="1">
            <a:spLocks noGrp="1"/>
          </p:cNvSpPr>
          <p:nvPr>
            <p:ph type="title"/>
          </p:nvPr>
        </p:nvSpPr>
        <p:spPr>
          <a:xfrm>
            <a:off x="107699" y="-88619"/>
            <a:ext cx="11976600" cy="13257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2800"/>
              <a:buNone/>
            </a:pPr>
            <a:r>
              <a:rPr lang="en-ZA" b="1">
                <a:solidFill>
                  <a:srgbClr val="FFFFFF"/>
                </a:solidFill>
              </a:rPr>
              <a:t>POTCHEFSTROOM - </a:t>
            </a:r>
            <a:r>
              <a:rPr lang="en-ZA" b="1" u="sng"/>
              <a:t>4BH-J01</a:t>
            </a:r>
            <a:br>
              <a:rPr lang="en-ZA" b="1">
                <a:solidFill>
                  <a:srgbClr val="FFFFFF"/>
                </a:solidFill>
              </a:rPr>
            </a:br>
            <a:r>
              <a:rPr lang="en-ZA" sz="4000" b="1">
                <a:solidFill>
                  <a:srgbClr val="FFFFFF"/>
                </a:solidFill>
              </a:rPr>
              <a:t>2nd Year  </a:t>
            </a:r>
            <a:r>
              <a:rPr lang="en-ZA" sz="4000" b="1" i="1">
                <a:solidFill>
                  <a:srgbClr val="FFFFFF"/>
                </a:solidFill>
              </a:rPr>
              <a:t>/ </a:t>
            </a:r>
            <a:r>
              <a:rPr lang="en-ZA" sz="4000" b="1">
                <a:solidFill>
                  <a:srgbClr val="FFFFFF"/>
                </a:solidFill>
              </a:rPr>
              <a:t>2de Jaar </a:t>
            </a:r>
            <a:endParaRPr sz="3600" b="1" i="1">
              <a:solidFill>
                <a:srgbClr val="FFFFFF"/>
              </a:solidFill>
            </a:endParaRPr>
          </a:p>
        </p:txBody>
      </p:sp>
      <p:pic>
        <p:nvPicPr>
          <p:cNvPr id="274" name="Google Shape;274;p15"/>
          <p:cNvPicPr preferRelativeResize="0"/>
          <p:nvPr/>
        </p:nvPicPr>
        <p:blipFill rotWithShape="1">
          <a:blip r:embed="rId4">
            <a:alphaModFix/>
          </a:blip>
          <a:srcRect b="52961"/>
          <a:stretch/>
        </p:blipFill>
        <p:spPr>
          <a:xfrm>
            <a:off x="0" y="6279662"/>
            <a:ext cx="12191998" cy="644769"/>
          </a:xfrm>
          <a:prstGeom prst="rect">
            <a:avLst/>
          </a:prstGeom>
          <a:noFill/>
          <a:ln>
            <a:noFill/>
          </a:ln>
        </p:spPr>
      </p:pic>
      <p:graphicFrame>
        <p:nvGraphicFramePr>
          <p:cNvPr id="275" name="Google Shape;275;p15"/>
          <p:cNvGraphicFramePr/>
          <p:nvPr/>
        </p:nvGraphicFramePr>
        <p:xfrm>
          <a:off x="252412" y="1251105"/>
          <a:ext cx="11687175" cy="5163136"/>
        </p:xfrm>
        <a:graphic>
          <a:graphicData uri="http://schemas.openxmlformats.org/drawingml/2006/table">
            <a:tbl>
              <a:tblPr firstRow="1" firstCol="1" bandRow="1">
                <a:noFill/>
                <a:tableStyleId>{3533CF94-30AF-48E4-9EEC-5A5980F779A0}</a:tableStyleId>
              </a:tblPr>
              <a:tblGrid>
                <a:gridCol w="3284050">
                  <a:extLst>
                    <a:ext uri="{9D8B030D-6E8A-4147-A177-3AD203B41FA5}">
                      <a16:colId xmlns:a16="http://schemas.microsoft.com/office/drawing/2014/main" val="20000"/>
                    </a:ext>
                  </a:extLst>
                </a:gridCol>
                <a:gridCol w="1277850">
                  <a:extLst>
                    <a:ext uri="{9D8B030D-6E8A-4147-A177-3AD203B41FA5}">
                      <a16:colId xmlns:a16="http://schemas.microsoft.com/office/drawing/2014/main" val="20001"/>
                    </a:ext>
                  </a:extLst>
                </a:gridCol>
                <a:gridCol w="733500">
                  <a:extLst>
                    <a:ext uri="{9D8B030D-6E8A-4147-A177-3AD203B41FA5}">
                      <a16:colId xmlns:a16="http://schemas.microsoft.com/office/drawing/2014/main" val="20002"/>
                    </a:ext>
                  </a:extLst>
                </a:gridCol>
                <a:gridCol w="1045400">
                  <a:extLst>
                    <a:ext uri="{9D8B030D-6E8A-4147-A177-3AD203B41FA5}">
                      <a16:colId xmlns:a16="http://schemas.microsoft.com/office/drawing/2014/main" val="20003"/>
                    </a:ext>
                  </a:extLst>
                </a:gridCol>
                <a:gridCol w="3336325">
                  <a:extLst>
                    <a:ext uri="{9D8B030D-6E8A-4147-A177-3AD203B41FA5}">
                      <a16:colId xmlns:a16="http://schemas.microsoft.com/office/drawing/2014/main" val="20004"/>
                    </a:ext>
                  </a:extLst>
                </a:gridCol>
                <a:gridCol w="1276550">
                  <a:extLst>
                    <a:ext uri="{9D8B030D-6E8A-4147-A177-3AD203B41FA5}">
                      <a16:colId xmlns:a16="http://schemas.microsoft.com/office/drawing/2014/main" val="20005"/>
                    </a:ext>
                  </a:extLst>
                </a:gridCol>
                <a:gridCol w="733500">
                  <a:extLst>
                    <a:ext uri="{9D8B030D-6E8A-4147-A177-3AD203B41FA5}">
                      <a16:colId xmlns:a16="http://schemas.microsoft.com/office/drawing/2014/main" val="20006"/>
                    </a:ext>
                  </a:extLst>
                </a:gridCol>
              </a:tblGrid>
              <a:tr h="392425">
                <a:tc>
                  <a:txBody>
                    <a:bodyPr/>
                    <a:lstStyle/>
                    <a:p>
                      <a:pPr marL="0" marR="0" lvl="0" indent="0" algn="ctr" rtl="0">
                        <a:lnSpc>
                          <a:spcPct val="115000"/>
                        </a:lnSpc>
                        <a:spcBef>
                          <a:spcPts val="0"/>
                        </a:spcBef>
                        <a:spcAft>
                          <a:spcPts val="0"/>
                        </a:spcAft>
                        <a:buNone/>
                      </a:pPr>
                      <a:r>
                        <a:rPr lang="en-ZA" sz="2000" u="none" strike="noStrike" cap="none">
                          <a:solidFill>
                            <a:schemeClr val="dk1"/>
                          </a:solidFill>
                        </a:rPr>
                        <a:t>FIRST SEMESTER</a:t>
                      </a:r>
                      <a:endParaRPr sz="2000" u="none" strike="noStrike" cap="none">
                        <a:solidFill>
                          <a:schemeClr val="dk1"/>
                        </a:solidFill>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u="none" strike="noStrike" cap="none">
                          <a:solidFill>
                            <a:schemeClr val="dk1"/>
                          </a:solidFill>
                        </a:rPr>
                        <a:t>TYPE</a:t>
                      </a:r>
                      <a:endParaRPr/>
                    </a:p>
                    <a:p>
                      <a:pPr marL="0" marR="0" lvl="0" indent="0" algn="l" rtl="0">
                        <a:lnSpc>
                          <a:spcPct val="115000"/>
                        </a:lnSpc>
                        <a:spcBef>
                          <a:spcPts val="0"/>
                        </a:spcBef>
                        <a:spcAft>
                          <a:spcPts val="0"/>
                        </a:spcAft>
                        <a:buNone/>
                      </a:pPr>
                      <a:r>
                        <a:rPr lang="en-ZA" sz="1200" u="none" strike="noStrike" cap="none">
                          <a:solidFill>
                            <a:schemeClr val="dk1"/>
                          </a:solidFill>
                        </a:rPr>
                        <a:t> </a:t>
                      </a:r>
                      <a:endParaRPr sz="1200" u="none" strike="noStrike" cap="none">
                        <a:solidFill>
                          <a:schemeClr val="dk1"/>
                        </a:solidFill>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u="none" strike="noStrike" cap="none">
                          <a:solidFill>
                            <a:schemeClr val="dk1"/>
                          </a:solidFill>
                        </a:rPr>
                        <a:t>CR</a:t>
                      </a:r>
                      <a:endParaRPr sz="1200" u="none" strike="noStrike" cap="none">
                        <a:solidFill>
                          <a:schemeClr val="dk1"/>
                        </a:solidFill>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rowSpan="12">
                  <a:txBody>
                    <a:bodyPr/>
                    <a:lstStyle/>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P</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O</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T</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C</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H</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E</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F</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S</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T</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R</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O</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O</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M</a:t>
                      </a:r>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00000"/>
                    </a:solidFill>
                  </a:tcPr>
                </a:tc>
                <a:tc>
                  <a:txBody>
                    <a:bodyPr/>
                    <a:lstStyle/>
                    <a:p>
                      <a:pPr marL="0" marR="0" lvl="0" indent="0" algn="ctr" rtl="0">
                        <a:lnSpc>
                          <a:spcPct val="115000"/>
                        </a:lnSpc>
                        <a:spcBef>
                          <a:spcPts val="0"/>
                        </a:spcBef>
                        <a:spcAft>
                          <a:spcPts val="0"/>
                        </a:spcAft>
                        <a:buNone/>
                      </a:pPr>
                      <a:r>
                        <a:rPr lang="en-ZA" sz="2000" u="none" strike="noStrike" cap="none">
                          <a:solidFill>
                            <a:schemeClr val="dk1"/>
                          </a:solidFill>
                        </a:rPr>
                        <a:t>SECOND SEMESTER</a:t>
                      </a:r>
                      <a:endParaRPr sz="2000" u="none" strike="noStrike" cap="none">
                        <a:solidFill>
                          <a:schemeClr val="dk1"/>
                        </a:solidFill>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15000"/>
                        </a:lnSpc>
                        <a:spcBef>
                          <a:spcPts val="0"/>
                        </a:spcBef>
                        <a:spcAft>
                          <a:spcPts val="0"/>
                        </a:spcAft>
                        <a:buNone/>
                      </a:pPr>
                      <a:r>
                        <a:rPr lang="en-ZA" sz="1200" u="none" strike="noStrike" cap="none">
                          <a:solidFill>
                            <a:schemeClr val="dk1"/>
                          </a:solidFill>
                        </a:rPr>
                        <a:t>TYPE</a:t>
                      </a:r>
                      <a:endParaRPr sz="1200" u="none" strike="noStrike" cap="none">
                        <a:solidFill>
                          <a:schemeClr val="dk1"/>
                        </a:solidFill>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15000"/>
                        </a:lnSpc>
                        <a:spcBef>
                          <a:spcPts val="0"/>
                        </a:spcBef>
                        <a:spcAft>
                          <a:spcPts val="0"/>
                        </a:spcAft>
                        <a:buNone/>
                      </a:pPr>
                      <a:r>
                        <a:rPr lang="en-ZA" sz="1200" u="none" strike="noStrike" cap="none">
                          <a:solidFill>
                            <a:schemeClr val="dk1"/>
                          </a:solidFill>
                        </a:rPr>
                        <a:t>CR</a:t>
                      </a:r>
                      <a:endParaRPr sz="1200" u="none" strike="noStrike" cap="none">
                        <a:solidFill>
                          <a:schemeClr val="dk1"/>
                        </a:solidFill>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extLst>
                  <a:ext uri="{0D108BD9-81ED-4DB2-BD59-A6C34878D82A}">
                    <a16:rowId xmlns:a16="http://schemas.microsoft.com/office/drawing/2014/main" val="10000"/>
                  </a:ext>
                </a:extLst>
              </a:tr>
              <a:tr h="221975">
                <a:tc gridSpan="3">
                  <a:txBody>
                    <a:bodyPr/>
                    <a:lstStyle/>
                    <a:p>
                      <a:pPr marL="0" marR="0" lvl="0" indent="0" algn="l" rtl="0">
                        <a:lnSpc>
                          <a:spcPct val="100000"/>
                        </a:lnSpc>
                        <a:spcBef>
                          <a:spcPts val="0"/>
                        </a:spcBef>
                        <a:spcAft>
                          <a:spcPts val="0"/>
                        </a:spcAft>
                        <a:buNone/>
                      </a:pPr>
                      <a:r>
                        <a:rPr lang="en-ZA" sz="1400" b="1" i="0" u="none" strike="noStrike" cap="none">
                          <a:solidFill>
                            <a:srgbClr val="000000"/>
                          </a:solidFill>
                          <a:latin typeface="Calibri"/>
                          <a:ea typeface="Calibri"/>
                          <a:cs typeface="Calibri"/>
                          <a:sym typeface="Calibri"/>
                        </a:rPr>
                        <a:t>Year module / Jaarmodule</a:t>
                      </a:r>
                      <a:endParaRPr sz="1800" b="0" i="0" u="none" strike="noStrike" cap="none">
                        <a:latin typeface="Arial"/>
                        <a:ea typeface="Arial"/>
                        <a:cs typeface="Arial"/>
                        <a:sym typeface="Arial"/>
                      </a:endParaRPr>
                    </a:p>
                  </a:txBody>
                  <a:tcPr marL="68575" marR="6857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Year module / Jaarmodule</a:t>
                      </a:r>
                      <a:endParaRPr sz="1800" b="0" i="0" u="none" strike="noStrike" cap="none">
                        <a:solidFill>
                          <a:schemeClr val="dk1"/>
                        </a:solidFill>
                        <a:latin typeface="Arial"/>
                        <a:ea typeface="Arial"/>
                        <a:cs typeface="Arial"/>
                        <a:sym typeface="Arial"/>
                      </a:endParaRPr>
                    </a:p>
                  </a:txBody>
                  <a:tcPr marL="68575" marR="6857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221975">
                <a:tc>
                  <a:txBody>
                    <a:bodyPr/>
                    <a:lstStyle/>
                    <a:p>
                      <a:pPr marL="0" marR="0" lvl="0" indent="0" algn="l" rtl="0">
                        <a:lnSpc>
                          <a:spcPct val="100000"/>
                        </a:lnSpc>
                        <a:spcBef>
                          <a:spcPts val="0"/>
                        </a:spcBef>
                        <a:spcAft>
                          <a:spcPts val="0"/>
                        </a:spcAft>
                        <a:buNone/>
                      </a:pPr>
                      <a:r>
                        <a:rPr lang="en-ZA" sz="1200" b="1" i="0" u="none" strike="noStrike" cap="none">
                          <a:solidFill>
                            <a:srgbClr val="000000"/>
                          </a:solidFill>
                          <a:latin typeface="Calibri"/>
                          <a:ea typeface="Calibri"/>
                          <a:cs typeface="Calibri"/>
                          <a:sym typeface="Calibri"/>
                        </a:rPr>
                        <a:t>TPED 276</a:t>
                      </a:r>
                      <a:endParaRPr sz="1800" b="0" i="0" u="none" strike="noStrike" cap="none">
                        <a:latin typeface="Arial"/>
                        <a:ea typeface="Arial"/>
                        <a:cs typeface="Arial"/>
                        <a:sym typeface="Arial"/>
                      </a:endParaRPr>
                    </a:p>
                  </a:txBody>
                  <a:tcPr marL="50050" marR="50050"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None/>
                      </a:pPr>
                      <a:r>
                        <a:rPr lang="en-ZA" sz="1200" b="0" i="0" u="none" strike="noStrike" cap="none">
                          <a:solidFill>
                            <a:srgbClr val="000000"/>
                          </a:solidFill>
                          <a:latin typeface="Calibri"/>
                          <a:ea typeface="Calibri"/>
                          <a:cs typeface="Calibri"/>
                          <a:sym typeface="Calibri"/>
                        </a:rPr>
                        <a:t>H</a:t>
                      </a:r>
                      <a:endParaRPr sz="1800" b="0" i="0" u="none" strike="noStrike" cap="none">
                        <a:latin typeface="Arial"/>
                        <a:ea typeface="Arial"/>
                        <a:cs typeface="Arial"/>
                        <a:sym typeface="Arial"/>
                      </a:endParaRPr>
                    </a:p>
                  </a:txBody>
                  <a:tcPr marL="50050" marR="50050"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ZA" sz="1200" b="0" i="0" u="none" strike="noStrike" cap="none">
                          <a:solidFill>
                            <a:srgbClr val="000000"/>
                          </a:solidFill>
                          <a:latin typeface="Calibri"/>
                          <a:ea typeface="Calibri"/>
                          <a:cs typeface="Calibri"/>
                          <a:sym typeface="Calibri"/>
                        </a:rPr>
                        <a:t>16</a:t>
                      </a:r>
                      <a:endParaRPr sz="1800" b="0" i="0" u="none" strike="noStrike" cap="none">
                        <a:latin typeface="Arial"/>
                        <a:ea typeface="Arial"/>
                        <a:cs typeface="Arial"/>
                        <a:sym typeface="Arial"/>
                      </a:endParaRPr>
                    </a:p>
                  </a:txBody>
                  <a:tcPr marL="50050" marR="50050"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200" b="1" i="0" u="none" strike="noStrike" cap="none">
                          <a:solidFill>
                            <a:schemeClr val="dk1"/>
                          </a:solidFill>
                          <a:latin typeface="Calibri"/>
                          <a:ea typeface="Calibri"/>
                          <a:cs typeface="Calibri"/>
                          <a:sym typeface="Calibri"/>
                        </a:rPr>
                        <a:t>TPED 276</a:t>
                      </a:r>
                      <a:endParaRPr sz="1800" b="0" i="0" u="none" strike="noStrike" cap="none">
                        <a:solidFill>
                          <a:schemeClr val="dk1"/>
                        </a:solidFill>
                        <a:latin typeface="Arial"/>
                        <a:ea typeface="Arial"/>
                        <a:cs typeface="Arial"/>
                        <a:sym typeface="Arial"/>
                      </a:endParaRPr>
                    </a:p>
                  </a:txBody>
                  <a:tcPr marL="68575" marR="6857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221975">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Fundamental modules / Fundamentele modules </a:t>
                      </a:r>
                      <a:endParaRPr sz="1400" u="none" strike="noStrike" cap="none">
                        <a:solidFill>
                          <a:schemeClr val="dk1"/>
                        </a:solidFill>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Fundamental modules / Fundamentele modules </a:t>
                      </a:r>
                      <a:endParaRPr sz="1200" u="none" strike="noStrike" cap="none"/>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190300">
                <a:tc>
                  <a:txBody>
                    <a:bodyPr/>
                    <a:lstStyle/>
                    <a:p>
                      <a:pPr marL="0" marR="0" lvl="0" indent="0" algn="just" rtl="0">
                        <a:lnSpc>
                          <a:spcPct val="115000"/>
                        </a:lnSpc>
                        <a:spcBef>
                          <a:spcPts val="0"/>
                        </a:spcBef>
                        <a:spcAft>
                          <a:spcPts val="0"/>
                        </a:spcAft>
                        <a:buNone/>
                      </a:pPr>
                      <a:r>
                        <a:rPr lang="en-ZA" sz="1200" u="none" strike="noStrike" cap="none">
                          <a:solidFill>
                            <a:schemeClr val="dk1"/>
                          </a:solidFill>
                        </a:rPr>
                        <a:t>EDCC 214</a:t>
                      </a:r>
                      <a:endParaRPr sz="1200" u="none" strike="noStrike" cap="none">
                        <a:solidFill>
                          <a:schemeClr val="dk1"/>
                        </a:solidFill>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u="none" strike="noStrike" cap="none"/>
                        <a:t>H</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ZA" sz="1200" u="none" strike="noStrike" cap="none"/>
                        <a:t>8</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en-US"/>
                    </a:p>
                  </a:txBody>
                  <a:tcPr/>
                </a:tc>
                <a:tc>
                  <a:txBody>
                    <a:bodyPr/>
                    <a:lstStyle/>
                    <a:p>
                      <a:pPr marL="0" marR="0" lvl="0" indent="0" algn="just" rtl="0">
                        <a:lnSpc>
                          <a:spcPct val="115000"/>
                        </a:lnSpc>
                        <a:spcBef>
                          <a:spcPts val="0"/>
                        </a:spcBef>
                        <a:spcAft>
                          <a:spcPts val="0"/>
                        </a:spcAft>
                        <a:buNone/>
                      </a:pPr>
                      <a:r>
                        <a:rPr lang="en-ZA" sz="1200" b="1" u="none" strike="noStrike" cap="none"/>
                        <a:t>EDCC 224</a:t>
                      </a:r>
                      <a:endParaRPr sz="1200" b="1"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15000"/>
                        </a:lnSpc>
                        <a:spcBef>
                          <a:spcPts val="0"/>
                        </a:spcBef>
                        <a:spcAft>
                          <a:spcPts val="0"/>
                        </a:spcAft>
                        <a:buNone/>
                      </a:pPr>
                      <a:r>
                        <a:rPr lang="en-ZA" sz="1200" u="none" strike="noStrike" cap="none"/>
                        <a:t>H</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15000"/>
                        </a:lnSpc>
                        <a:spcBef>
                          <a:spcPts val="0"/>
                        </a:spcBef>
                        <a:spcAft>
                          <a:spcPts val="0"/>
                        </a:spcAft>
                        <a:buNone/>
                      </a:pPr>
                      <a:r>
                        <a:rPr lang="en-ZA" sz="1200" u="none" strike="noStrike" cap="none"/>
                        <a:t>8</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4"/>
                  </a:ext>
                </a:extLst>
              </a:tr>
              <a:tr h="190300">
                <a:tc>
                  <a:txBody>
                    <a:bodyPr/>
                    <a:lstStyle/>
                    <a:p>
                      <a:pPr marL="0" marR="0" lvl="0" indent="0" algn="just" rtl="0">
                        <a:lnSpc>
                          <a:spcPct val="115000"/>
                        </a:lnSpc>
                        <a:spcBef>
                          <a:spcPts val="0"/>
                        </a:spcBef>
                        <a:spcAft>
                          <a:spcPts val="0"/>
                        </a:spcAft>
                        <a:buNone/>
                      </a:pPr>
                      <a:r>
                        <a:rPr lang="en-ZA" sz="1200" u="none" strike="noStrike" cap="none">
                          <a:solidFill>
                            <a:schemeClr val="dk1"/>
                          </a:solidFill>
                        </a:rPr>
                        <a:t>EDCC 215</a:t>
                      </a:r>
                      <a:endParaRPr sz="1200" u="none" strike="noStrike" cap="none">
                        <a:solidFill>
                          <a:schemeClr val="dk1"/>
                        </a:solidFill>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u="none" strike="noStrike" cap="none"/>
                        <a:t>H</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ZA" sz="1200" u="none" strike="noStrike" cap="none"/>
                        <a:t>8</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en-US"/>
                    </a:p>
                  </a:txBody>
                  <a:tcPr/>
                </a:tc>
                <a:tc>
                  <a:txBody>
                    <a:bodyPr/>
                    <a:lstStyle/>
                    <a:p>
                      <a:pPr marL="0" marR="0" lvl="0" indent="0" algn="just" rtl="0">
                        <a:lnSpc>
                          <a:spcPct val="115000"/>
                        </a:lnSpc>
                        <a:spcBef>
                          <a:spcPts val="0"/>
                        </a:spcBef>
                        <a:spcAft>
                          <a:spcPts val="0"/>
                        </a:spcAft>
                        <a:buNone/>
                      </a:pPr>
                      <a:r>
                        <a:rPr lang="en-ZA" sz="1200" b="1" u="none" strike="noStrike" cap="none"/>
                        <a:t>UTEW 221</a:t>
                      </a:r>
                      <a:endParaRPr sz="1200" b="1"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15000"/>
                        </a:lnSpc>
                        <a:spcBef>
                          <a:spcPts val="0"/>
                        </a:spcBef>
                        <a:spcAft>
                          <a:spcPts val="0"/>
                        </a:spcAft>
                        <a:buNone/>
                      </a:pPr>
                      <a:r>
                        <a:rPr lang="en-ZA" sz="1200" u="none" strike="noStrike" cap="none"/>
                        <a:t>X</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15000"/>
                        </a:lnSpc>
                        <a:spcBef>
                          <a:spcPts val="0"/>
                        </a:spcBef>
                        <a:spcAft>
                          <a:spcPts val="0"/>
                        </a:spcAft>
                        <a:buNone/>
                      </a:pPr>
                      <a:r>
                        <a:rPr lang="en-ZA" sz="1200" u="none" strike="noStrike" cap="none"/>
                        <a:t>12</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5"/>
                  </a:ext>
                </a:extLst>
              </a:tr>
              <a:tr h="221975">
                <a:tc>
                  <a:txBody>
                    <a:bodyPr/>
                    <a:lstStyle/>
                    <a:p>
                      <a:pPr marL="0" marR="0" lvl="0" indent="0" algn="l" rtl="0">
                        <a:lnSpc>
                          <a:spcPct val="115000"/>
                        </a:lnSpc>
                        <a:spcBef>
                          <a:spcPts val="0"/>
                        </a:spcBef>
                        <a:spcAft>
                          <a:spcPts val="0"/>
                        </a:spcAft>
                        <a:buNone/>
                      </a:pPr>
                      <a:r>
                        <a:rPr lang="en-ZA" sz="1200" u="none" strike="noStrike" cap="none">
                          <a:solidFill>
                            <a:schemeClr val="dk1"/>
                          </a:solidFill>
                        </a:rPr>
                        <a:t>MTLS 211</a:t>
                      </a:r>
                      <a:endParaRPr sz="1200" u="none" strike="noStrike" cap="none">
                        <a:solidFill>
                          <a:schemeClr val="dk1"/>
                        </a:solidFill>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u="none" strike="noStrike" cap="none"/>
                        <a:t>H</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ZA" sz="1200" u="none" strike="noStrike" cap="none"/>
                        <a:t>12</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Specialisation Subjects </a:t>
                      </a:r>
                      <a:r>
                        <a:rPr lang="en-ZA" sz="1400" b="1" i="1" u="none" strike="noStrike" cap="none">
                          <a:solidFill>
                            <a:schemeClr val="dk1"/>
                          </a:solidFill>
                          <a:latin typeface="Calibri"/>
                          <a:ea typeface="Calibri"/>
                          <a:cs typeface="Calibri"/>
                          <a:sym typeface="Calibri"/>
                        </a:rPr>
                        <a:t>/ </a:t>
                      </a:r>
                      <a:r>
                        <a:rPr lang="en-ZA" sz="1400" b="1" i="0" u="none" strike="noStrike" cap="none">
                          <a:solidFill>
                            <a:schemeClr val="dk1"/>
                          </a:solidFill>
                          <a:latin typeface="Calibri"/>
                          <a:ea typeface="Calibri"/>
                          <a:cs typeface="Calibri"/>
                          <a:sym typeface="Calibri"/>
                        </a:rPr>
                        <a:t>Spesialiseringsvakke </a:t>
                      </a:r>
                      <a:endParaRPr sz="1400" u="none" strike="noStrike" cap="none"/>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190300">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Specialisation Subjects </a:t>
                      </a:r>
                      <a:r>
                        <a:rPr lang="en-ZA" sz="1400" b="1" i="1" u="none" strike="noStrike" cap="none">
                          <a:solidFill>
                            <a:schemeClr val="dk1"/>
                          </a:solidFill>
                          <a:latin typeface="Calibri"/>
                          <a:ea typeface="Calibri"/>
                          <a:cs typeface="Calibri"/>
                          <a:sym typeface="Calibri"/>
                        </a:rPr>
                        <a:t>/ </a:t>
                      </a:r>
                      <a:r>
                        <a:rPr lang="en-ZA" sz="1400" b="1" i="0" u="none" strike="noStrike" cap="none">
                          <a:solidFill>
                            <a:schemeClr val="dk1"/>
                          </a:solidFill>
                          <a:latin typeface="Calibri"/>
                          <a:ea typeface="Calibri"/>
                          <a:cs typeface="Calibri"/>
                          <a:sym typeface="Calibri"/>
                        </a:rPr>
                        <a:t>Spesialiseringsvakke </a:t>
                      </a:r>
                      <a:endParaRPr sz="1200" u="none" strike="noStrike" cap="none">
                        <a:solidFill>
                          <a:schemeClr val="dk1"/>
                        </a:solidFill>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vMerge="1">
                  <a:txBody>
                    <a:bodyPr/>
                    <a:lstStyle/>
                    <a:p>
                      <a:endParaRPr lang="en-US"/>
                    </a:p>
                  </a:txBody>
                  <a:tcPr/>
                </a:tc>
                <a:tc>
                  <a:txBody>
                    <a:bodyPr/>
                    <a:lstStyle/>
                    <a:p>
                      <a:pPr marL="0" marR="0" lvl="0" indent="0" algn="just" rtl="0">
                        <a:lnSpc>
                          <a:spcPct val="115000"/>
                        </a:lnSpc>
                        <a:spcBef>
                          <a:spcPts val="0"/>
                        </a:spcBef>
                        <a:spcAft>
                          <a:spcPts val="0"/>
                        </a:spcAft>
                        <a:buNone/>
                      </a:pPr>
                      <a:r>
                        <a:rPr lang="en-ZA" sz="1200" b="1" u="none" strike="noStrike" cap="none"/>
                        <a:t>LSKM 221</a:t>
                      </a:r>
                      <a:endParaRPr sz="1200" b="1"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15000"/>
                        </a:lnSpc>
                        <a:spcBef>
                          <a:spcPts val="0"/>
                        </a:spcBef>
                        <a:spcAft>
                          <a:spcPts val="0"/>
                        </a:spcAft>
                        <a:buNone/>
                      </a:pPr>
                      <a:r>
                        <a:rPr lang="en-ZA" sz="1200" u="none" strike="noStrike" cap="none"/>
                        <a:t>H</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15000"/>
                        </a:lnSpc>
                        <a:spcBef>
                          <a:spcPts val="0"/>
                        </a:spcBef>
                        <a:spcAft>
                          <a:spcPts val="0"/>
                        </a:spcAft>
                        <a:buNone/>
                      </a:pPr>
                      <a:r>
                        <a:rPr lang="en-ZA" sz="1200" u="none" strike="noStrike" cap="none"/>
                        <a:t>8</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7"/>
                  </a:ext>
                </a:extLst>
              </a:tr>
              <a:tr h="205050">
                <a:tc>
                  <a:txBody>
                    <a:bodyPr/>
                    <a:lstStyle/>
                    <a:p>
                      <a:pPr marL="0" marR="0" lvl="0" indent="0" algn="l" rtl="0">
                        <a:lnSpc>
                          <a:spcPct val="115000"/>
                        </a:lnSpc>
                        <a:spcBef>
                          <a:spcPts val="0"/>
                        </a:spcBef>
                        <a:spcAft>
                          <a:spcPts val="0"/>
                        </a:spcAft>
                        <a:buNone/>
                      </a:pPr>
                      <a:r>
                        <a:rPr lang="en-ZA" sz="1200" u="none" strike="noStrike" cap="none">
                          <a:solidFill>
                            <a:schemeClr val="dk1"/>
                          </a:solidFill>
                        </a:rPr>
                        <a:t>LSKA 211</a:t>
                      </a:r>
                      <a:endParaRPr sz="1200" u="none" strike="noStrike" cap="none">
                        <a:solidFill>
                          <a:schemeClr val="dk1"/>
                        </a:solidFill>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u="none" strike="noStrike" cap="none"/>
                        <a:t>H</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ZA" sz="1200" u="none" strike="noStrike" cap="none"/>
                        <a:t>8</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r>
                        <a:rPr lang="en-ZA" sz="1200" b="1" u="none" strike="noStrike" cap="none"/>
                        <a:t>MFPC 221</a:t>
                      </a:r>
                      <a:endParaRPr sz="1200" b="1" u="none" strike="noStrike" cap="none"/>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00000"/>
                        </a:lnSpc>
                        <a:spcBef>
                          <a:spcPts val="0"/>
                        </a:spcBef>
                        <a:spcAft>
                          <a:spcPts val="0"/>
                        </a:spcAft>
                        <a:buNone/>
                      </a:pPr>
                      <a:r>
                        <a:rPr lang="en-ZA" sz="1200" u="none" strike="noStrike" cap="none"/>
                        <a:t>H</a:t>
                      </a:r>
                      <a:endParaRPr sz="1200" u="none" strike="noStrike" cap="none"/>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ZA" sz="1200" u="none" strike="noStrike" cap="none"/>
                        <a:t>12</a:t>
                      </a:r>
                      <a:endParaRPr sz="1200" u="none" strike="noStrike" cap="none"/>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8"/>
                  </a:ext>
                </a:extLst>
              </a:tr>
              <a:tr h="1543825">
                <a:tc rowSpan="2">
                  <a:txBody>
                    <a:bodyPr/>
                    <a:lstStyle/>
                    <a:p>
                      <a:pPr marL="0" marR="0" lvl="0" indent="0" algn="l" rtl="0">
                        <a:lnSpc>
                          <a:spcPct val="115000"/>
                        </a:lnSpc>
                        <a:spcBef>
                          <a:spcPts val="0"/>
                        </a:spcBef>
                        <a:spcAft>
                          <a:spcPts val="0"/>
                        </a:spcAft>
                        <a:buNone/>
                      </a:pPr>
                      <a:r>
                        <a:rPr lang="en-ZA" sz="1200" u="none" strike="noStrike" cap="none">
                          <a:solidFill>
                            <a:schemeClr val="dk1"/>
                          </a:solidFill>
                        </a:rPr>
                        <a:t>AFRF 211 (Afrikaans HL) </a:t>
                      </a:r>
                      <a:endParaRPr/>
                    </a:p>
                    <a:p>
                      <a:pPr marL="0" marR="0" lvl="0" indent="0" algn="l" rtl="0">
                        <a:lnSpc>
                          <a:spcPct val="115000"/>
                        </a:lnSpc>
                        <a:spcBef>
                          <a:spcPts val="0"/>
                        </a:spcBef>
                        <a:spcAft>
                          <a:spcPts val="0"/>
                        </a:spcAft>
                        <a:buNone/>
                      </a:pPr>
                      <a:r>
                        <a:rPr lang="en-ZA" sz="1200" u="none" strike="noStrike" cap="none">
                          <a:solidFill>
                            <a:schemeClr val="dk1"/>
                          </a:solidFill>
                        </a:rPr>
                        <a:t>OR</a:t>
                      </a:r>
                      <a:endParaRPr/>
                    </a:p>
                    <a:p>
                      <a:pPr marL="0" marR="0" lvl="0" indent="0" algn="l" rtl="0">
                        <a:lnSpc>
                          <a:spcPct val="115000"/>
                        </a:lnSpc>
                        <a:spcBef>
                          <a:spcPts val="0"/>
                        </a:spcBef>
                        <a:spcAft>
                          <a:spcPts val="0"/>
                        </a:spcAft>
                        <a:buNone/>
                      </a:pPr>
                      <a:r>
                        <a:rPr lang="en-ZA" sz="1200" u="none" strike="noStrike" cap="none">
                          <a:solidFill>
                            <a:schemeClr val="dk1"/>
                          </a:solidFill>
                        </a:rPr>
                        <a:t>ENFF 211 (English HL)</a:t>
                      </a:r>
                      <a:endParaRPr/>
                    </a:p>
                    <a:p>
                      <a:pPr marL="0" marR="0" lvl="0" indent="0" algn="l" rtl="0">
                        <a:lnSpc>
                          <a:spcPct val="115000"/>
                        </a:lnSpc>
                        <a:spcBef>
                          <a:spcPts val="0"/>
                        </a:spcBef>
                        <a:spcAft>
                          <a:spcPts val="0"/>
                        </a:spcAft>
                        <a:buNone/>
                      </a:pPr>
                      <a:r>
                        <a:rPr lang="en-ZA" sz="1200" u="none" strike="noStrike" cap="none">
                          <a:solidFill>
                            <a:schemeClr val="dk1"/>
                          </a:solidFill>
                        </a:rPr>
                        <a:t>OR</a:t>
                      </a:r>
                      <a:endParaRPr sz="1200" u="none" strike="noStrike" cap="none">
                        <a:solidFill>
                          <a:schemeClr val="dk1"/>
                        </a:solidFill>
                      </a:endParaRPr>
                    </a:p>
                    <a:p>
                      <a:pPr marL="0" marR="0" lvl="0" indent="0" algn="l" rtl="0">
                        <a:lnSpc>
                          <a:spcPct val="115000"/>
                        </a:lnSpc>
                        <a:spcBef>
                          <a:spcPts val="0"/>
                        </a:spcBef>
                        <a:spcAft>
                          <a:spcPts val="0"/>
                        </a:spcAft>
                        <a:buNone/>
                      </a:pPr>
                      <a:r>
                        <a:rPr lang="en-ZA" sz="1200" u="none" strike="noStrike" cap="none">
                          <a:solidFill>
                            <a:schemeClr val="dk1"/>
                          </a:solidFill>
                        </a:rPr>
                        <a:t>SEFF 211 (Setwana HL)</a:t>
                      </a:r>
                      <a:endParaRPr/>
                    </a:p>
                    <a:p>
                      <a:pPr marL="0" marR="0" lvl="0" indent="0" algn="l" rtl="0">
                        <a:lnSpc>
                          <a:spcPct val="115000"/>
                        </a:lnSpc>
                        <a:spcBef>
                          <a:spcPts val="0"/>
                        </a:spcBef>
                        <a:spcAft>
                          <a:spcPts val="0"/>
                        </a:spcAft>
                        <a:buNone/>
                      </a:pPr>
                      <a:r>
                        <a:rPr lang="en-ZA" sz="1200" u="none" strike="noStrike" cap="none">
                          <a:solidFill>
                            <a:schemeClr val="dk1"/>
                          </a:solidFill>
                        </a:rPr>
                        <a:t>OR</a:t>
                      </a:r>
                      <a:endParaRPr sz="1200" u="none" strike="noStrike" cap="none">
                        <a:solidFill>
                          <a:schemeClr val="dk1"/>
                        </a:solidFill>
                      </a:endParaRPr>
                    </a:p>
                    <a:p>
                      <a:pPr marL="0" marR="0" lvl="0" indent="0" algn="l" rtl="0">
                        <a:lnSpc>
                          <a:spcPct val="115000"/>
                        </a:lnSpc>
                        <a:spcBef>
                          <a:spcPts val="0"/>
                        </a:spcBef>
                        <a:spcAft>
                          <a:spcPts val="0"/>
                        </a:spcAft>
                        <a:buNone/>
                      </a:pPr>
                      <a:r>
                        <a:rPr lang="en-ZA" sz="1200" u="none" strike="noStrike" cap="none">
                          <a:solidFill>
                            <a:schemeClr val="dk1"/>
                          </a:solidFill>
                        </a:rPr>
                        <a:t>SOFF 211 ( Sesotho HL)</a:t>
                      </a:r>
                      <a:endParaRPr sz="1200" u="none" strike="noStrike" cap="none">
                        <a:solidFill>
                          <a:schemeClr val="dk1"/>
                        </a:solidFill>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rowSpan="2">
                  <a:txBody>
                    <a:bodyPr/>
                    <a:lstStyle/>
                    <a:p>
                      <a:pPr marL="0" marR="0" lvl="0" indent="0" algn="ctr" rtl="0">
                        <a:lnSpc>
                          <a:spcPct val="115000"/>
                        </a:lnSpc>
                        <a:spcBef>
                          <a:spcPts val="0"/>
                        </a:spcBef>
                        <a:spcAft>
                          <a:spcPts val="0"/>
                        </a:spcAft>
                        <a:buNone/>
                      </a:pPr>
                      <a:r>
                        <a:rPr lang="en-ZA" sz="1200" u="none" strike="noStrike" cap="none"/>
                        <a:t>H</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rowSpan="2">
                  <a:txBody>
                    <a:bodyPr/>
                    <a:lstStyle/>
                    <a:p>
                      <a:pPr marL="0" marR="0" lvl="0" indent="0" algn="ctr" rtl="0">
                        <a:lnSpc>
                          <a:spcPct val="115000"/>
                        </a:lnSpc>
                        <a:spcBef>
                          <a:spcPts val="0"/>
                        </a:spcBef>
                        <a:spcAft>
                          <a:spcPts val="0"/>
                        </a:spcAft>
                        <a:buNone/>
                      </a:pPr>
                      <a:r>
                        <a:rPr lang="en-ZA" sz="1200" u="none" strike="noStrike" cap="none"/>
                        <a:t>12</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15000"/>
                        </a:lnSpc>
                        <a:spcBef>
                          <a:spcPts val="0"/>
                        </a:spcBef>
                        <a:spcAft>
                          <a:spcPts val="0"/>
                        </a:spcAft>
                        <a:buNone/>
                      </a:pPr>
                      <a:r>
                        <a:rPr lang="en-ZA" sz="1200" b="1" u="none" strike="noStrike" cap="none"/>
                        <a:t>AFRF 221 </a:t>
                      </a:r>
                      <a:endParaRPr sz="1200" b="1" u="none" strike="noStrike" cap="none"/>
                    </a:p>
                    <a:p>
                      <a:pPr marL="0" marR="0" lvl="0" indent="0" algn="l" rtl="0">
                        <a:lnSpc>
                          <a:spcPct val="115000"/>
                        </a:lnSpc>
                        <a:spcBef>
                          <a:spcPts val="0"/>
                        </a:spcBef>
                        <a:spcAft>
                          <a:spcPts val="0"/>
                        </a:spcAft>
                        <a:buNone/>
                      </a:pPr>
                      <a:r>
                        <a:rPr lang="en-ZA" sz="1200" b="1" u="none" strike="noStrike" cap="none"/>
                        <a:t>OR</a:t>
                      </a:r>
                      <a:endParaRPr sz="1200" b="1" u="none" strike="noStrike" cap="none"/>
                    </a:p>
                    <a:p>
                      <a:pPr marL="0" marR="0" lvl="0" indent="0" algn="l" rtl="0">
                        <a:lnSpc>
                          <a:spcPct val="115000"/>
                        </a:lnSpc>
                        <a:spcBef>
                          <a:spcPts val="0"/>
                        </a:spcBef>
                        <a:spcAft>
                          <a:spcPts val="0"/>
                        </a:spcAft>
                        <a:buNone/>
                      </a:pPr>
                      <a:r>
                        <a:rPr lang="en-ZA" sz="1200" b="1" u="none" strike="noStrike" cap="none"/>
                        <a:t>ENFF 221 </a:t>
                      </a:r>
                      <a:endParaRPr sz="1200" b="1" u="none" strike="noStrike" cap="none"/>
                    </a:p>
                    <a:p>
                      <a:pPr marL="0" marR="0" lvl="0" indent="0" algn="l" rtl="0">
                        <a:lnSpc>
                          <a:spcPct val="115000"/>
                        </a:lnSpc>
                        <a:spcBef>
                          <a:spcPts val="0"/>
                        </a:spcBef>
                        <a:spcAft>
                          <a:spcPts val="0"/>
                        </a:spcAft>
                        <a:buNone/>
                      </a:pPr>
                      <a:r>
                        <a:rPr lang="en-ZA" sz="1200" b="1" u="none" strike="noStrike" cap="none"/>
                        <a:t>OR</a:t>
                      </a:r>
                      <a:endParaRPr/>
                    </a:p>
                    <a:p>
                      <a:pPr marL="0" marR="0" lvl="0" indent="0" algn="l" rtl="0">
                        <a:lnSpc>
                          <a:spcPct val="115000"/>
                        </a:lnSpc>
                        <a:spcBef>
                          <a:spcPts val="0"/>
                        </a:spcBef>
                        <a:spcAft>
                          <a:spcPts val="0"/>
                        </a:spcAft>
                        <a:buNone/>
                      </a:pPr>
                      <a:r>
                        <a:rPr lang="en-ZA" sz="1200" b="1" u="none" strike="noStrike" cap="none"/>
                        <a:t>SEFF 221</a:t>
                      </a:r>
                      <a:endParaRPr/>
                    </a:p>
                    <a:p>
                      <a:pPr marL="0" marR="0" lvl="0" indent="0" algn="l" rtl="0">
                        <a:lnSpc>
                          <a:spcPct val="115000"/>
                        </a:lnSpc>
                        <a:spcBef>
                          <a:spcPts val="0"/>
                        </a:spcBef>
                        <a:spcAft>
                          <a:spcPts val="0"/>
                        </a:spcAft>
                        <a:buNone/>
                      </a:pPr>
                      <a:r>
                        <a:rPr lang="en-ZA" sz="1200" b="1" u="none" strike="noStrike" cap="none"/>
                        <a:t>OR </a:t>
                      </a:r>
                      <a:endParaRPr sz="1200" b="1" u="none" strike="noStrike" cap="none"/>
                    </a:p>
                    <a:p>
                      <a:pPr marL="0" marR="0" lvl="0" indent="0" algn="l" rtl="0">
                        <a:lnSpc>
                          <a:spcPct val="115000"/>
                        </a:lnSpc>
                        <a:spcBef>
                          <a:spcPts val="0"/>
                        </a:spcBef>
                        <a:spcAft>
                          <a:spcPts val="0"/>
                        </a:spcAft>
                        <a:buNone/>
                      </a:pPr>
                      <a:r>
                        <a:rPr lang="en-ZA" sz="1200" b="1" u="none" strike="noStrike" cap="none"/>
                        <a:t>SOFF 221 </a:t>
                      </a:r>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15000"/>
                        </a:lnSpc>
                        <a:spcBef>
                          <a:spcPts val="0"/>
                        </a:spcBef>
                        <a:spcAft>
                          <a:spcPts val="0"/>
                        </a:spcAft>
                        <a:buNone/>
                      </a:pPr>
                      <a:r>
                        <a:rPr lang="en-ZA" sz="1200" u="none" strike="noStrike" cap="none"/>
                        <a:t>H</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15000"/>
                        </a:lnSpc>
                        <a:spcBef>
                          <a:spcPts val="0"/>
                        </a:spcBef>
                        <a:spcAft>
                          <a:spcPts val="0"/>
                        </a:spcAft>
                        <a:buNone/>
                      </a:pPr>
                      <a:r>
                        <a:rPr lang="en-ZA" sz="1200" u="none" strike="noStrike" cap="none"/>
                        <a:t>12</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9"/>
                  </a:ext>
                </a:extLst>
              </a:tr>
              <a:tr h="3802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pPr marL="0" marR="0" lvl="0" indent="0" algn="l" rtl="0">
                        <a:lnSpc>
                          <a:spcPct val="115000"/>
                        </a:lnSpc>
                        <a:spcBef>
                          <a:spcPts val="0"/>
                        </a:spcBef>
                        <a:spcAft>
                          <a:spcPts val="0"/>
                        </a:spcAft>
                        <a:buNone/>
                      </a:pPr>
                      <a:r>
                        <a:rPr lang="en-ZA" sz="1200" b="1" u="none" strike="noStrike" cap="none">
                          <a:solidFill>
                            <a:schemeClr val="dk1"/>
                          </a:solidFill>
                        </a:rPr>
                        <a:t>AFAF  221</a:t>
                      </a:r>
                      <a:endParaRPr/>
                    </a:p>
                    <a:p>
                      <a:pPr marL="0" marR="0" lvl="0" indent="0" algn="l" rtl="0">
                        <a:lnSpc>
                          <a:spcPct val="115000"/>
                        </a:lnSpc>
                        <a:spcBef>
                          <a:spcPts val="0"/>
                        </a:spcBef>
                        <a:spcAft>
                          <a:spcPts val="0"/>
                        </a:spcAft>
                        <a:buNone/>
                      </a:pPr>
                      <a:r>
                        <a:rPr lang="en-ZA" sz="1200" b="1" u="none" strike="noStrike" cap="none">
                          <a:solidFill>
                            <a:schemeClr val="dk1"/>
                          </a:solidFill>
                        </a:rPr>
                        <a:t>OR</a:t>
                      </a:r>
                      <a:endParaRPr/>
                    </a:p>
                    <a:p>
                      <a:pPr marL="0" marR="0" lvl="0" indent="0" algn="l" rtl="0">
                        <a:lnSpc>
                          <a:spcPct val="115000"/>
                        </a:lnSpc>
                        <a:spcBef>
                          <a:spcPts val="0"/>
                        </a:spcBef>
                        <a:spcAft>
                          <a:spcPts val="0"/>
                        </a:spcAft>
                        <a:buNone/>
                      </a:pPr>
                      <a:r>
                        <a:rPr lang="en-ZA" sz="1200" b="1" u="none" strike="noStrike" cap="none">
                          <a:solidFill>
                            <a:schemeClr val="dk1"/>
                          </a:solidFill>
                        </a:rPr>
                        <a:t>ENAF 221</a:t>
                      </a:r>
                      <a:endParaRPr/>
                    </a:p>
                    <a:p>
                      <a:pPr marL="0" marR="0" lvl="0" indent="0" algn="l" rtl="0">
                        <a:lnSpc>
                          <a:spcPct val="115000"/>
                        </a:lnSpc>
                        <a:spcBef>
                          <a:spcPts val="0"/>
                        </a:spcBef>
                        <a:spcAft>
                          <a:spcPts val="0"/>
                        </a:spcAft>
                        <a:buNone/>
                      </a:pPr>
                      <a:r>
                        <a:rPr lang="en-ZA" sz="1200" b="1" u="none" strike="noStrike" cap="none">
                          <a:solidFill>
                            <a:schemeClr val="dk1"/>
                          </a:solidFill>
                        </a:rPr>
                        <a:t>OR</a:t>
                      </a:r>
                      <a:endParaRPr/>
                    </a:p>
                    <a:p>
                      <a:pPr marL="0" marR="0" lvl="0" indent="0" algn="l" rtl="0">
                        <a:lnSpc>
                          <a:spcPct val="115000"/>
                        </a:lnSpc>
                        <a:spcBef>
                          <a:spcPts val="0"/>
                        </a:spcBef>
                        <a:spcAft>
                          <a:spcPts val="0"/>
                        </a:spcAft>
                        <a:buNone/>
                      </a:pPr>
                      <a:r>
                        <a:rPr lang="en-ZA" sz="1200" b="1" u="none" strike="noStrike" cap="none">
                          <a:solidFill>
                            <a:schemeClr val="dk1"/>
                          </a:solidFill>
                        </a:rPr>
                        <a:t>SEAF 221 </a:t>
                      </a:r>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rowSpan="2">
                  <a:txBody>
                    <a:bodyPr/>
                    <a:lstStyle/>
                    <a:p>
                      <a:pPr marL="0" marR="0" lvl="0" indent="0" algn="ctr" rtl="0">
                        <a:lnSpc>
                          <a:spcPct val="115000"/>
                        </a:lnSpc>
                        <a:spcBef>
                          <a:spcPts val="0"/>
                        </a:spcBef>
                        <a:spcAft>
                          <a:spcPts val="0"/>
                        </a:spcAft>
                        <a:buNone/>
                      </a:pPr>
                      <a:r>
                        <a:rPr lang="en-ZA" sz="1200" u="none" strike="noStrike" cap="none"/>
                        <a:t>H</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rowSpan="2">
                  <a:txBody>
                    <a:bodyPr/>
                    <a:lstStyle/>
                    <a:p>
                      <a:pPr marL="0" marR="0" lvl="0" indent="0" algn="ctr" rtl="0">
                        <a:lnSpc>
                          <a:spcPct val="115000"/>
                        </a:lnSpc>
                        <a:spcBef>
                          <a:spcPts val="0"/>
                        </a:spcBef>
                        <a:spcAft>
                          <a:spcPts val="0"/>
                        </a:spcAft>
                        <a:buNone/>
                      </a:pPr>
                      <a:r>
                        <a:rPr lang="en-ZA" sz="1200" u="none" strike="noStrike" cap="none"/>
                        <a:t>8</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10"/>
                  </a:ext>
                </a:extLst>
              </a:tr>
              <a:tr h="1469775">
                <a:tc>
                  <a:txBody>
                    <a:bodyPr/>
                    <a:lstStyle/>
                    <a:p>
                      <a:pPr marL="0" marR="0" lvl="0" indent="0" algn="l" rtl="0">
                        <a:lnSpc>
                          <a:spcPct val="115000"/>
                        </a:lnSpc>
                        <a:spcBef>
                          <a:spcPts val="0"/>
                        </a:spcBef>
                        <a:spcAft>
                          <a:spcPts val="0"/>
                        </a:spcAft>
                        <a:buNone/>
                      </a:pPr>
                      <a:r>
                        <a:rPr lang="en-ZA" sz="1200" u="none" strike="noStrike" cap="none">
                          <a:solidFill>
                            <a:schemeClr val="dk1"/>
                          </a:solidFill>
                        </a:rPr>
                        <a:t>AFAF  211 (Afrikaans FAL)</a:t>
                      </a:r>
                      <a:endParaRPr sz="1200" u="none" strike="noStrike" cap="none">
                        <a:solidFill>
                          <a:schemeClr val="dk1"/>
                        </a:solidFill>
                      </a:endParaRPr>
                    </a:p>
                    <a:p>
                      <a:pPr marL="0" marR="0" lvl="0" indent="0" algn="l" rtl="0">
                        <a:lnSpc>
                          <a:spcPct val="115000"/>
                        </a:lnSpc>
                        <a:spcBef>
                          <a:spcPts val="0"/>
                        </a:spcBef>
                        <a:spcAft>
                          <a:spcPts val="0"/>
                        </a:spcAft>
                        <a:buNone/>
                      </a:pPr>
                      <a:r>
                        <a:rPr lang="en-ZA" sz="1200" u="none" strike="noStrike" cap="none">
                          <a:solidFill>
                            <a:schemeClr val="dk1"/>
                          </a:solidFill>
                        </a:rPr>
                        <a:t>OR</a:t>
                      </a:r>
                      <a:endParaRPr/>
                    </a:p>
                    <a:p>
                      <a:pPr marL="0" marR="0" lvl="0" indent="0" algn="l" rtl="0">
                        <a:lnSpc>
                          <a:spcPct val="115000"/>
                        </a:lnSpc>
                        <a:spcBef>
                          <a:spcPts val="0"/>
                        </a:spcBef>
                        <a:spcAft>
                          <a:spcPts val="0"/>
                        </a:spcAft>
                        <a:buNone/>
                      </a:pPr>
                      <a:r>
                        <a:rPr lang="en-ZA" sz="1200" u="none" strike="noStrike" cap="none">
                          <a:solidFill>
                            <a:schemeClr val="dk1"/>
                          </a:solidFill>
                        </a:rPr>
                        <a:t>ENAF 211(English FAL)</a:t>
                      </a:r>
                      <a:endParaRPr sz="1200" u="none" strike="noStrike" cap="none">
                        <a:solidFill>
                          <a:schemeClr val="dk1"/>
                        </a:solidFill>
                      </a:endParaRPr>
                    </a:p>
                    <a:p>
                      <a:pPr marL="0" marR="0" lvl="0" indent="0" algn="l" rtl="0">
                        <a:lnSpc>
                          <a:spcPct val="115000"/>
                        </a:lnSpc>
                        <a:spcBef>
                          <a:spcPts val="0"/>
                        </a:spcBef>
                        <a:spcAft>
                          <a:spcPts val="0"/>
                        </a:spcAft>
                        <a:buNone/>
                      </a:pPr>
                      <a:r>
                        <a:rPr lang="en-ZA" sz="1200" u="none" strike="noStrike" cap="none">
                          <a:solidFill>
                            <a:schemeClr val="dk1"/>
                          </a:solidFill>
                        </a:rPr>
                        <a:t>OR</a:t>
                      </a:r>
                      <a:endParaRPr/>
                    </a:p>
                    <a:p>
                      <a:pPr marL="0" marR="0" lvl="0" indent="0" algn="l" rtl="0">
                        <a:lnSpc>
                          <a:spcPct val="115000"/>
                        </a:lnSpc>
                        <a:spcBef>
                          <a:spcPts val="0"/>
                        </a:spcBef>
                        <a:spcAft>
                          <a:spcPts val="0"/>
                        </a:spcAft>
                        <a:buNone/>
                      </a:pPr>
                      <a:r>
                        <a:rPr lang="en-ZA" sz="1200" u="none" strike="noStrike" cap="none">
                          <a:solidFill>
                            <a:schemeClr val="dk1"/>
                          </a:solidFill>
                        </a:rPr>
                        <a:t>SEAF 211 (Setswana FAL)</a:t>
                      </a:r>
                      <a:endParaRPr sz="1200" u="none" strike="noStrike" cap="none">
                        <a:solidFill>
                          <a:schemeClr val="dk1"/>
                        </a:solidFill>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u="none" strike="noStrike" cap="none"/>
                        <a:t>H</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15000"/>
                        </a:lnSpc>
                        <a:spcBef>
                          <a:spcPts val="0"/>
                        </a:spcBef>
                        <a:spcAft>
                          <a:spcPts val="0"/>
                        </a:spcAft>
                        <a:buNone/>
                      </a:pPr>
                      <a:r>
                        <a:rPr lang="en-ZA" sz="1200" u="none" strike="noStrike" cap="none"/>
                        <a:t>8</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11"/>
                  </a:ext>
                </a:extLst>
              </a:tr>
            </a:tbl>
          </a:graphicData>
        </a:graphic>
      </p:graphicFrame>
      <p:sp>
        <p:nvSpPr>
          <p:cNvPr id="276" name="Google Shape;276;p15"/>
          <p:cNvSpPr/>
          <p:nvPr/>
        </p:nvSpPr>
        <p:spPr>
          <a:xfrm>
            <a:off x="319075" y="3798471"/>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77" name="Google Shape;277;p15"/>
          <p:cNvSpPr/>
          <p:nvPr/>
        </p:nvSpPr>
        <p:spPr>
          <a:xfrm>
            <a:off x="252412" y="5811656"/>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78" name="Google Shape;278;p15"/>
          <p:cNvSpPr/>
          <p:nvPr/>
        </p:nvSpPr>
        <p:spPr>
          <a:xfrm>
            <a:off x="6602498" y="3798471"/>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79" name="Google Shape;279;p15"/>
          <p:cNvSpPr/>
          <p:nvPr/>
        </p:nvSpPr>
        <p:spPr>
          <a:xfrm>
            <a:off x="6584528" y="5775310"/>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80" name="Google Shape;280;p15"/>
          <p:cNvSpPr/>
          <p:nvPr/>
        </p:nvSpPr>
        <p:spPr>
          <a:xfrm>
            <a:off x="169046" y="1860167"/>
            <a:ext cx="835286" cy="245660"/>
          </a:xfrm>
          <a:prstGeom prst="ellipse">
            <a:avLst/>
          </a:prstGeom>
          <a:noFill/>
          <a:ln w="25400" cap="flat" cmpd="sng">
            <a:solidFill>
              <a:srgbClr val="00B0F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81" name="Google Shape;281;p15"/>
          <p:cNvSpPr/>
          <p:nvPr/>
        </p:nvSpPr>
        <p:spPr>
          <a:xfrm>
            <a:off x="968991" y="1273399"/>
            <a:ext cx="1937982" cy="346525"/>
          </a:xfrm>
          <a:prstGeom prst="rect">
            <a:avLst/>
          </a:prstGeom>
          <a:noFill/>
          <a:ln w="28575" cap="flat" cmpd="sng">
            <a:solidFill>
              <a:srgbClr val="92D05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82" name="Google Shape;282;p15"/>
          <p:cNvSpPr/>
          <p:nvPr/>
        </p:nvSpPr>
        <p:spPr>
          <a:xfrm>
            <a:off x="7113418" y="1273400"/>
            <a:ext cx="2276241" cy="346525"/>
          </a:xfrm>
          <a:prstGeom prst="rect">
            <a:avLst/>
          </a:prstGeom>
          <a:noFill/>
          <a:ln w="28575" cap="flat" cmpd="sng">
            <a:solidFill>
              <a:srgbClr val="92D05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283" name="Google Shape;283;p15"/>
          <p:cNvPicPr preferRelativeResize="0"/>
          <p:nvPr/>
        </p:nvPicPr>
        <p:blipFill rotWithShape="1">
          <a:blip r:embed="rId5">
            <a:alphaModFix/>
          </a:blip>
          <a:srcRect/>
          <a:stretch/>
        </p:blipFill>
        <p:spPr>
          <a:xfrm>
            <a:off x="11223750" y="214842"/>
            <a:ext cx="609600" cy="6096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7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7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7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83"/>
                                        </p:tgtEl>
                                        <p:attrNameLst>
                                          <p:attrName>style.visibility</p:attrName>
                                        </p:attrNameLst>
                                      </p:cBhvr>
                                      <p:to>
                                        <p:strVal val="visible"/>
                                      </p:to>
                                    </p:set>
                                    <p:animEffect transition="in" filter="fade">
                                      <p:cBhvr>
                                        <p:cTn id="35" dur="5000"/>
                                        <p:tgtEl>
                                          <p:spTgt spid="2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pic>
        <p:nvPicPr>
          <p:cNvPr id="288" name="Google Shape;288;p16"/>
          <p:cNvPicPr preferRelativeResize="0"/>
          <p:nvPr/>
        </p:nvPicPr>
        <p:blipFill rotWithShape="1">
          <a:blip r:embed="rId3">
            <a:alphaModFix/>
          </a:blip>
          <a:srcRect/>
          <a:stretch/>
        </p:blipFill>
        <p:spPr>
          <a:xfrm>
            <a:off x="0" y="0"/>
            <a:ext cx="12192000" cy="1237081"/>
          </a:xfrm>
          <a:prstGeom prst="rect">
            <a:avLst/>
          </a:prstGeom>
          <a:noFill/>
          <a:ln>
            <a:noFill/>
          </a:ln>
        </p:spPr>
      </p:pic>
      <p:sp>
        <p:nvSpPr>
          <p:cNvPr id="289" name="Google Shape;289;p16"/>
          <p:cNvSpPr txBox="1">
            <a:spLocks noGrp="1"/>
          </p:cNvSpPr>
          <p:nvPr>
            <p:ph type="title"/>
          </p:nvPr>
        </p:nvSpPr>
        <p:spPr>
          <a:xfrm>
            <a:off x="107699" y="-88619"/>
            <a:ext cx="11976600" cy="13257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2800"/>
              <a:buNone/>
            </a:pPr>
            <a:r>
              <a:rPr lang="en-ZA" sz="4000" b="1">
                <a:solidFill>
                  <a:srgbClr val="FFFFFF"/>
                </a:solidFill>
              </a:rPr>
              <a:t>VANDERBIJLPARK - </a:t>
            </a:r>
            <a:r>
              <a:rPr lang="en-ZA" sz="4000" b="1" u="sng"/>
              <a:t>4BH-J01</a:t>
            </a:r>
            <a:br>
              <a:rPr lang="en-ZA" sz="4000" b="1">
                <a:solidFill>
                  <a:srgbClr val="FFFFFF"/>
                </a:solidFill>
              </a:rPr>
            </a:br>
            <a:r>
              <a:rPr lang="en-ZA" sz="3600" b="1">
                <a:solidFill>
                  <a:srgbClr val="FFFFFF"/>
                </a:solidFill>
              </a:rPr>
              <a:t>2nd Year  </a:t>
            </a:r>
            <a:r>
              <a:rPr lang="en-ZA" sz="3600" b="1" i="1">
                <a:solidFill>
                  <a:srgbClr val="FFFFFF"/>
                </a:solidFill>
              </a:rPr>
              <a:t>/ </a:t>
            </a:r>
            <a:r>
              <a:rPr lang="en-ZA" sz="3600" b="1">
                <a:solidFill>
                  <a:srgbClr val="FFFFFF"/>
                </a:solidFill>
              </a:rPr>
              <a:t>2de Jaar</a:t>
            </a:r>
            <a:endParaRPr sz="3600" b="1" i="1">
              <a:solidFill>
                <a:srgbClr val="FFFFFF"/>
              </a:solidFill>
            </a:endParaRPr>
          </a:p>
        </p:txBody>
      </p:sp>
      <p:pic>
        <p:nvPicPr>
          <p:cNvPr id="290" name="Google Shape;290;p16"/>
          <p:cNvPicPr preferRelativeResize="0"/>
          <p:nvPr/>
        </p:nvPicPr>
        <p:blipFill rotWithShape="1">
          <a:blip r:embed="rId4">
            <a:alphaModFix/>
          </a:blip>
          <a:srcRect b="52961"/>
          <a:stretch/>
        </p:blipFill>
        <p:spPr>
          <a:xfrm>
            <a:off x="0" y="6279662"/>
            <a:ext cx="12191998" cy="644769"/>
          </a:xfrm>
          <a:prstGeom prst="rect">
            <a:avLst/>
          </a:prstGeom>
          <a:noFill/>
          <a:ln>
            <a:noFill/>
          </a:ln>
        </p:spPr>
      </p:pic>
      <p:graphicFrame>
        <p:nvGraphicFramePr>
          <p:cNvPr id="291" name="Google Shape;291;p16"/>
          <p:cNvGraphicFramePr/>
          <p:nvPr/>
        </p:nvGraphicFramePr>
        <p:xfrm>
          <a:off x="252412" y="1237081"/>
          <a:ext cx="11687175" cy="5375402"/>
        </p:xfrm>
        <a:graphic>
          <a:graphicData uri="http://schemas.openxmlformats.org/drawingml/2006/table">
            <a:tbl>
              <a:tblPr firstRow="1" firstCol="1" bandRow="1">
                <a:noFill/>
                <a:tableStyleId>{3533CF94-30AF-48E4-9EEC-5A5980F779A0}</a:tableStyleId>
              </a:tblPr>
              <a:tblGrid>
                <a:gridCol w="3284050">
                  <a:extLst>
                    <a:ext uri="{9D8B030D-6E8A-4147-A177-3AD203B41FA5}">
                      <a16:colId xmlns:a16="http://schemas.microsoft.com/office/drawing/2014/main" val="20000"/>
                    </a:ext>
                  </a:extLst>
                </a:gridCol>
                <a:gridCol w="1277850">
                  <a:extLst>
                    <a:ext uri="{9D8B030D-6E8A-4147-A177-3AD203B41FA5}">
                      <a16:colId xmlns:a16="http://schemas.microsoft.com/office/drawing/2014/main" val="20001"/>
                    </a:ext>
                  </a:extLst>
                </a:gridCol>
                <a:gridCol w="1032325">
                  <a:extLst>
                    <a:ext uri="{9D8B030D-6E8A-4147-A177-3AD203B41FA5}">
                      <a16:colId xmlns:a16="http://schemas.microsoft.com/office/drawing/2014/main" val="20002"/>
                    </a:ext>
                  </a:extLst>
                </a:gridCol>
                <a:gridCol w="746575">
                  <a:extLst>
                    <a:ext uri="{9D8B030D-6E8A-4147-A177-3AD203B41FA5}">
                      <a16:colId xmlns:a16="http://schemas.microsoft.com/office/drawing/2014/main" val="20003"/>
                    </a:ext>
                  </a:extLst>
                </a:gridCol>
                <a:gridCol w="3336325">
                  <a:extLst>
                    <a:ext uri="{9D8B030D-6E8A-4147-A177-3AD203B41FA5}">
                      <a16:colId xmlns:a16="http://schemas.microsoft.com/office/drawing/2014/main" val="20004"/>
                    </a:ext>
                  </a:extLst>
                </a:gridCol>
                <a:gridCol w="1276550">
                  <a:extLst>
                    <a:ext uri="{9D8B030D-6E8A-4147-A177-3AD203B41FA5}">
                      <a16:colId xmlns:a16="http://schemas.microsoft.com/office/drawing/2014/main" val="20005"/>
                    </a:ext>
                  </a:extLst>
                </a:gridCol>
                <a:gridCol w="733500">
                  <a:extLst>
                    <a:ext uri="{9D8B030D-6E8A-4147-A177-3AD203B41FA5}">
                      <a16:colId xmlns:a16="http://schemas.microsoft.com/office/drawing/2014/main" val="20006"/>
                    </a:ext>
                  </a:extLst>
                </a:gridCol>
              </a:tblGrid>
              <a:tr h="392425">
                <a:tc>
                  <a:txBody>
                    <a:bodyPr/>
                    <a:lstStyle/>
                    <a:p>
                      <a:pPr marL="0" marR="0" lvl="0" indent="0" algn="ctr" rtl="0">
                        <a:lnSpc>
                          <a:spcPct val="115000"/>
                        </a:lnSpc>
                        <a:spcBef>
                          <a:spcPts val="0"/>
                        </a:spcBef>
                        <a:spcAft>
                          <a:spcPts val="0"/>
                        </a:spcAft>
                        <a:buNone/>
                      </a:pPr>
                      <a:r>
                        <a:rPr lang="en-ZA" sz="2000" u="none" strike="noStrike" cap="none">
                          <a:solidFill>
                            <a:schemeClr val="dk1"/>
                          </a:solidFill>
                        </a:rPr>
                        <a:t>FIRST SEMESTER</a:t>
                      </a:r>
                      <a:endParaRPr sz="2000" u="none" strike="noStrike" cap="none">
                        <a:solidFill>
                          <a:schemeClr val="dk1"/>
                        </a:solidFill>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u="none" strike="noStrike" cap="none">
                          <a:solidFill>
                            <a:schemeClr val="dk1"/>
                          </a:solidFill>
                        </a:rPr>
                        <a:t>TYPE</a:t>
                      </a:r>
                      <a:endParaRPr/>
                    </a:p>
                    <a:p>
                      <a:pPr marL="0" marR="0" lvl="0" indent="0" algn="l" rtl="0">
                        <a:lnSpc>
                          <a:spcPct val="115000"/>
                        </a:lnSpc>
                        <a:spcBef>
                          <a:spcPts val="0"/>
                        </a:spcBef>
                        <a:spcAft>
                          <a:spcPts val="0"/>
                        </a:spcAft>
                        <a:buNone/>
                      </a:pPr>
                      <a:r>
                        <a:rPr lang="en-ZA" sz="1200" u="none" strike="noStrike" cap="none">
                          <a:solidFill>
                            <a:schemeClr val="dk1"/>
                          </a:solidFill>
                        </a:rPr>
                        <a:t> </a:t>
                      </a:r>
                      <a:endParaRPr sz="1200" u="none" strike="noStrike" cap="none">
                        <a:solidFill>
                          <a:schemeClr val="dk1"/>
                        </a:solidFill>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u="none" strike="noStrike" cap="none">
                          <a:solidFill>
                            <a:schemeClr val="dk1"/>
                          </a:solidFill>
                        </a:rPr>
                        <a:t>CR</a:t>
                      </a:r>
                      <a:endParaRPr sz="1200" u="none" strike="noStrike" cap="none">
                        <a:solidFill>
                          <a:schemeClr val="dk1"/>
                        </a:solidFill>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rowSpan="12">
                  <a:txBody>
                    <a:bodyPr/>
                    <a:lstStyle/>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V</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A</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N</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D</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E</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R</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B</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I</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J</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L</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P</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A</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R</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K</a:t>
                      </a:r>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92D050"/>
                    </a:solidFill>
                  </a:tcPr>
                </a:tc>
                <a:tc>
                  <a:txBody>
                    <a:bodyPr/>
                    <a:lstStyle/>
                    <a:p>
                      <a:pPr marL="0" marR="0" lvl="0" indent="0" algn="ctr" rtl="0">
                        <a:lnSpc>
                          <a:spcPct val="115000"/>
                        </a:lnSpc>
                        <a:spcBef>
                          <a:spcPts val="0"/>
                        </a:spcBef>
                        <a:spcAft>
                          <a:spcPts val="0"/>
                        </a:spcAft>
                        <a:buNone/>
                      </a:pPr>
                      <a:r>
                        <a:rPr lang="en-ZA" sz="2000" u="none" strike="noStrike" cap="none">
                          <a:solidFill>
                            <a:schemeClr val="dk1"/>
                          </a:solidFill>
                        </a:rPr>
                        <a:t>SECOND SEMESTER</a:t>
                      </a:r>
                      <a:endParaRPr sz="2000" u="none" strike="noStrike" cap="none">
                        <a:solidFill>
                          <a:schemeClr val="dk1"/>
                        </a:solidFill>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15000"/>
                        </a:lnSpc>
                        <a:spcBef>
                          <a:spcPts val="0"/>
                        </a:spcBef>
                        <a:spcAft>
                          <a:spcPts val="0"/>
                        </a:spcAft>
                        <a:buNone/>
                      </a:pPr>
                      <a:r>
                        <a:rPr lang="en-ZA" sz="1200" u="none" strike="noStrike" cap="none">
                          <a:solidFill>
                            <a:schemeClr val="dk1"/>
                          </a:solidFill>
                        </a:rPr>
                        <a:t>TYPE</a:t>
                      </a:r>
                      <a:endParaRPr sz="1200" u="none" strike="noStrike" cap="none">
                        <a:solidFill>
                          <a:schemeClr val="dk1"/>
                        </a:solidFill>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15000"/>
                        </a:lnSpc>
                        <a:spcBef>
                          <a:spcPts val="0"/>
                        </a:spcBef>
                        <a:spcAft>
                          <a:spcPts val="0"/>
                        </a:spcAft>
                        <a:buNone/>
                      </a:pPr>
                      <a:r>
                        <a:rPr lang="en-ZA" sz="1200" u="none" strike="noStrike" cap="none">
                          <a:solidFill>
                            <a:schemeClr val="dk1"/>
                          </a:solidFill>
                        </a:rPr>
                        <a:t>CR</a:t>
                      </a:r>
                      <a:endParaRPr sz="1200" u="none" strike="noStrike" cap="none">
                        <a:solidFill>
                          <a:schemeClr val="dk1"/>
                        </a:solidFill>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extLst>
                  <a:ext uri="{0D108BD9-81ED-4DB2-BD59-A6C34878D82A}">
                    <a16:rowId xmlns:a16="http://schemas.microsoft.com/office/drawing/2014/main" val="10000"/>
                  </a:ext>
                </a:extLst>
              </a:tr>
              <a:tr h="221975">
                <a:tc gridSpan="3">
                  <a:txBody>
                    <a:bodyPr/>
                    <a:lstStyle/>
                    <a:p>
                      <a:pPr marL="0" marR="0" lvl="0" indent="0" algn="l" rtl="0">
                        <a:lnSpc>
                          <a:spcPct val="100000"/>
                        </a:lnSpc>
                        <a:spcBef>
                          <a:spcPts val="0"/>
                        </a:spcBef>
                        <a:spcAft>
                          <a:spcPts val="0"/>
                        </a:spcAft>
                        <a:buNone/>
                      </a:pPr>
                      <a:r>
                        <a:rPr lang="en-ZA" sz="1400" b="1" i="0" u="none" strike="noStrike" cap="none">
                          <a:solidFill>
                            <a:srgbClr val="000000"/>
                          </a:solidFill>
                          <a:latin typeface="Calibri"/>
                          <a:ea typeface="Calibri"/>
                          <a:cs typeface="Calibri"/>
                          <a:sym typeface="Calibri"/>
                        </a:rPr>
                        <a:t>Year module / Jaarmodule</a:t>
                      </a:r>
                      <a:endParaRPr sz="1800" b="0" i="0" u="none" strike="noStrike" cap="none">
                        <a:latin typeface="Arial"/>
                        <a:ea typeface="Arial"/>
                        <a:cs typeface="Arial"/>
                        <a:sym typeface="Arial"/>
                      </a:endParaRPr>
                    </a:p>
                  </a:txBody>
                  <a:tcPr marL="68575" marR="6857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Year module / Jaarmodule</a:t>
                      </a:r>
                      <a:endParaRPr sz="1800" b="0" i="0" u="none" strike="noStrike" cap="none">
                        <a:solidFill>
                          <a:schemeClr val="dk1"/>
                        </a:solidFill>
                        <a:latin typeface="Arial"/>
                        <a:ea typeface="Arial"/>
                        <a:cs typeface="Arial"/>
                        <a:sym typeface="Arial"/>
                      </a:endParaRPr>
                    </a:p>
                  </a:txBody>
                  <a:tcPr marL="68575" marR="6857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221975">
                <a:tc>
                  <a:txBody>
                    <a:bodyPr/>
                    <a:lstStyle/>
                    <a:p>
                      <a:pPr marL="0" marR="0" lvl="0" indent="0" algn="l" rtl="0">
                        <a:lnSpc>
                          <a:spcPct val="100000"/>
                        </a:lnSpc>
                        <a:spcBef>
                          <a:spcPts val="0"/>
                        </a:spcBef>
                        <a:spcAft>
                          <a:spcPts val="0"/>
                        </a:spcAft>
                        <a:buNone/>
                      </a:pPr>
                      <a:r>
                        <a:rPr lang="en-ZA" sz="1200" b="1" i="0" u="none" strike="noStrike" cap="none">
                          <a:solidFill>
                            <a:srgbClr val="000000"/>
                          </a:solidFill>
                          <a:latin typeface="Calibri"/>
                          <a:ea typeface="Calibri"/>
                          <a:cs typeface="Calibri"/>
                          <a:sym typeface="Calibri"/>
                        </a:rPr>
                        <a:t>TPED 276</a:t>
                      </a:r>
                      <a:endParaRPr sz="1800" b="0" i="0" u="none" strike="noStrike" cap="none">
                        <a:latin typeface="Arial"/>
                        <a:ea typeface="Arial"/>
                        <a:cs typeface="Arial"/>
                        <a:sym typeface="Arial"/>
                      </a:endParaRPr>
                    </a:p>
                  </a:txBody>
                  <a:tcPr marL="50050" marR="50050"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None/>
                      </a:pPr>
                      <a:r>
                        <a:rPr lang="en-ZA" sz="1200" b="0" i="0" u="none" strike="noStrike" cap="none">
                          <a:solidFill>
                            <a:srgbClr val="000000"/>
                          </a:solidFill>
                          <a:latin typeface="Calibri"/>
                          <a:ea typeface="Calibri"/>
                          <a:cs typeface="Calibri"/>
                          <a:sym typeface="Calibri"/>
                        </a:rPr>
                        <a:t>H</a:t>
                      </a:r>
                      <a:endParaRPr sz="1800" b="0" i="0" u="none" strike="noStrike" cap="none">
                        <a:latin typeface="Arial"/>
                        <a:ea typeface="Arial"/>
                        <a:cs typeface="Arial"/>
                        <a:sym typeface="Arial"/>
                      </a:endParaRPr>
                    </a:p>
                  </a:txBody>
                  <a:tcPr marL="50050" marR="50050"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ZA" sz="1200" b="0" i="0" u="none" strike="noStrike" cap="none">
                          <a:solidFill>
                            <a:srgbClr val="000000"/>
                          </a:solidFill>
                          <a:latin typeface="Calibri"/>
                          <a:ea typeface="Calibri"/>
                          <a:cs typeface="Calibri"/>
                          <a:sym typeface="Calibri"/>
                        </a:rPr>
                        <a:t>16</a:t>
                      </a:r>
                      <a:endParaRPr sz="1800" b="0" i="0" u="none" strike="noStrike" cap="none">
                        <a:latin typeface="Arial"/>
                        <a:ea typeface="Arial"/>
                        <a:cs typeface="Arial"/>
                        <a:sym typeface="Arial"/>
                      </a:endParaRPr>
                    </a:p>
                  </a:txBody>
                  <a:tcPr marL="50050" marR="50050"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200" b="1" i="0" u="none" strike="noStrike" cap="none">
                          <a:solidFill>
                            <a:schemeClr val="dk1"/>
                          </a:solidFill>
                          <a:latin typeface="Calibri"/>
                          <a:ea typeface="Calibri"/>
                          <a:cs typeface="Calibri"/>
                          <a:sym typeface="Calibri"/>
                        </a:rPr>
                        <a:t>TPED 276</a:t>
                      </a:r>
                      <a:endParaRPr sz="1800" b="0" i="0" u="none" strike="noStrike" cap="none">
                        <a:solidFill>
                          <a:schemeClr val="dk1"/>
                        </a:solidFill>
                        <a:latin typeface="Arial"/>
                        <a:ea typeface="Arial"/>
                        <a:cs typeface="Arial"/>
                        <a:sym typeface="Arial"/>
                      </a:endParaRPr>
                    </a:p>
                  </a:txBody>
                  <a:tcPr marL="68575" marR="6857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221975">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Fundamental modules / Fundamentele modules </a:t>
                      </a:r>
                      <a:endParaRPr sz="1400" u="none" strike="noStrike" cap="none">
                        <a:solidFill>
                          <a:schemeClr val="dk1"/>
                        </a:solidFill>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Fundamental modules / Fundamentele modules </a:t>
                      </a:r>
                      <a:endParaRPr sz="1200" u="none" strike="noStrike" cap="none"/>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190300">
                <a:tc>
                  <a:txBody>
                    <a:bodyPr/>
                    <a:lstStyle/>
                    <a:p>
                      <a:pPr marL="0" marR="0" lvl="0" indent="0" algn="just" rtl="0">
                        <a:lnSpc>
                          <a:spcPct val="115000"/>
                        </a:lnSpc>
                        <a:spcBef>
                          <a:spcPts val="0"/>
                        </a:spcBef>
                        <a:spcAft>
                          <a:spcPts val="0"/>
                        </a:spcAft>
                        <a:buNone/>
                      </a:pPr>
                      <a:r>
                        <a:rPr lang="en-ZA" sz="1200" u="none" strike="noStrike" cap="none">
                          <a:solidFill>
                            <a:schemeClr val="dk1"/>
                          </a:solidFill>
                        </a:rPr>
                        <a:t>EDCC 214</a:t>
                      </a:r>
                      <a:endParaRPr sz="1200" u="none" strike="noStrike" cap="none">
                        <a:solidFill>
                          <a:schemeClr val="dk1"/>
                        </a:solidFill>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u="none" strike="noStrike" cap="none"/>
                        <a:t>H</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ZA" sz="1200" u="none" strike="noStrike" cap="none"/>
                        <a:t>8</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en-US"/>
                    </a:p>
                  </a:txBody>
                  <a:tcPr/>
                </a:tc>
                <a:tc>
                  <a:txBody>
                    <a:bodyPr/>
                    <a:lstStyle/>
                    <a:p>
                      <a:pPr marL="0" marR="0" lvl="0" indent="0" algn="just" rtl="0">
                        <a:lnSpc>
                          <a:spcPct val="115000"/>
                        </a:lnSpc>
                        <a:spcBef>
                          <a:spcPts val="0"/>
                        </a:spcBef>
                        <a:spcAft>
                          <a:spcPts val="0"/>
                        </a:spcAft>
                        <a:buNone/>
                      </a:pPr>
                      <a:r>
                        <a:rPr lang="en-ZA" sz="1200" b="1" u="none" strike="noStrike" cap="none"/>
                        <a:t>EDCC 224</a:t>
                      </a:r>
                      <a:endParaRPr sz="1200" b="1"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15000"/>
                        </a:lnSpc>
                        <a:spcBef>
                          <a:spcPts val="0"/>
                        </a:spcBef>
                        <a:spcAft>
                          <a:spcPts val="0"/>
                        </a:spcAft>
                        <a:buNone/>
                      </a:pPr>
                      <a:r>
                        <a:rPr lang="en-ZA" sz="1200" u="none" strike="noStrike" cap="none"/>
                        <a:t>H</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15000"/>
                        </a:lnSpc>
                        <a:spcBef>
                          <a:spcPts val="0"/>
                        </a:spcBef>
                        <a:spcAft>
                          <a:spcPts val="0"/>
                        </a:spcAft>
                        <a:buNone/>
                      </a:pPr>
                      <a:r>
                        <a:rPr lang="en-ZA" sz="1200" u="none" strike="noStrike" cap="none"/>
                        <a:t>8</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4"/>
                  </a:ext>
                </a:extLst>
              </a:tr>
              <a:tr h="190300">
                <a:tc>
                  <a:txBody>
                    <a:bodyPr/>
                    <a:lstStyle/>
                    <a:p>
                      <a:pPr marL="0" marR="0" lvl="0" indent="0" algn="just" rtl="0">
                        <a:lnSpc>
                          <a:spcPct val="115000"/>
                        </a:lnSpc>
                        <a:spcBef>
                          <a:spcPts val="0"/>
                        </a:spcBef>
                        <a:spcAft>
                          <a:spcPts val="0"/>
                        </a:spcAft>
                        <a:buNone/>
                      </a:pPr>
                      <a:r>
                        <a:rPr lang="en-ZA" sz="1200" u="none" strike="noStrike" cap="none">
                          <a:solidFill>
                            <a:schemeClr val="dk1"/>
                          </a:solidFill>
                        </a:rPr>
                        <a:t>EDCC 215</a:t>
                      </a:r>
                      <a:endParaRPr sz="1200" u="none" strike="noStrike" cap="none">
                        <a:solidFill>
                          <a:schemeClr val="dk1"/>
                        </a:solidFill>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u="none" strike="noStrike" cap="none"/>
                        <a:t>H</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ZA" sz="1200" u="none" strike="noStrike" cap="none"/>
                        <a:t>8</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en-US"/>
                    </a:p>
                  </a:txBody>
                  <a:tcPr/>
                </a:tc>
                <a:tc>
                  <a:txBody>
                    <a:bodyPr/>
                    <a:lstStyle/>
                    <a:p>
                      <a:pPr marL="0" marR="0" lvl="0" indent="0" algn="just" rtl="0">
                        <a:lnSpc>
                          <a:spcPct val="115000"/>
                        </a:lnSpc>
                        <a:spcBef>
                          <a:spcPts val="0"/>
                        </a:spcBef>
                        <a:spcAft>
                          <a:spcPts val="0"/>
                        </a:spcAft>
                        <a:buNone/>
                      </a:pPr>
                      <a:r>
                        <a:rPr lang="en-ZA" sz="1200" b="1" u="none" strike="noStrike" cap="none"/>
                        <a:t>UTEW 221</a:t>
                      </a:r>
                      <a:endParaRPr sz="1200" b="1"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15000"/>
                        </a:lnSpc>
                        <a:spcBef>
                          <a:spcPts val="0"/>
                        </a:spcBef>
                        <a:spcAft>
                          <a:spcPts val="0"/>
                        </a:spcAft>
                        <a:buNone/>
                      </a:pPr>
                      <a:r>
                        <a:rPr lang="en-ZA" sz="1200" u="none" strike="noStrike" cap="none"/>
                        <a:t>X</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15000"/>
                        </a:lnSpc>
                        <a:spcBef>
                          <a:spcPts val="0"/>
                        </a:spcBef>
                        <a:spcAft>
                          <a:spcPts val="0"/>
                        </a:spcAft>
                        <a:buNone/>
                      </a:pPr>
                      <a:r>
                        <a:rPr lang="en-ZA" sz="1200" u="none" strike="noStrike" cap="none"/>
                        <a:t>12</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5"/>
                  </a:ext>
                </a:extLst>
              </a:tr>
              <a:tr h="221975">
                <a:tc>
                  <a:txBody>
                    <a:bodyPr/>
                    <a:lstStyle/>
                    <a:p>
                      <a:pPr marL="0" marR="0" lvl="0" indent="0" algn="l" rtl="0">
                        <a:lnSpc>
                          <a:spcPct val="115000"/>
                        </a:lnSpc>
                        <a:spcBef>
                          <a:spcPts val="0"/>
                        </a:spcBef>
                        <a:spcAft>
                          <a:spcPts val="0"/>
                        </a:spcAft>
                        <a:buNone/>
                      </a:pPr>
                      <a:r>
                        <a:rPr lang="en-ZA" sz="1200" u="none" strike="noStrike" cap="none">
                          <a:solidFill>
                            <a:schemeClr val="dk1"/>
                          </a:solidFill>
                        </a:rPr>
                        <a:t>MTLS 211</a:t>
                      </a:r>
                      <a:endParaRPr sz="1200" u="none" strike="noStrike" cap="none">
                        <a:solidFill>
                          <a:schemeClr val="dk1"/>
                        </a:solidFill>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u="none" strike="noStrike" cap="none"/>
                        <a:t>H</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ZA" sz="1200" u="none" strike="noStrike" cap="none"/>
                        <a:t>12</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Specialisation Subjects </a:t>
                      </a:r>
                      <a:r>
                        <a:rPr lang="en-ZA" sz="1400" b="1" i="1" u="none" strike="noStrike" cap="none">
                          <a:solidFill>
                            <a:schemeClr val="dk1"/>
                          </a:solidFill>
                          <a:latin typeface="Calibri"/>
                          <a:ea typeface="Calibri"/>
                          <a:cs typeface="Calibri"/>
                          <a:sym typeface="Calibri"/>
                        </a:rPr>
                        <a:t>/ </a:t>
                      </a:r>
                      <a:r>
                        <a:rPr lang="en-ZA" sz="1400" b="1" i="0" u="none" strike="noStrike" cap="none">
                          <a:solidFill>
                            <a:schemeClr val="dk1"/>
                          </a:solidFill>
                          <a:latin typeface="Calibri"/>
                          <a:ea typeface="Calibri"/>
                          <a:cs typeface="Calibri"/>
                          <a:sym typeface="Calibri"/>
                        </a:rPr>
                        <a:t>Spesialiseringsvakke </a:t>
                      </a:r>
                      <a:endParaRPr sz="1400" u="none" strike="noStrike" cap="none"/>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190300">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Specialisation Subjects </a:t>
                      </a:r>
                      <a:r>
                        <a:rPr lang="en-ZA" sz="1400" b="1" i="1" u="none" strike="noStrike" cap="none">
                          <a:solidFill>
                            <a:schemeClr val="dk1"/>
                          </a:solidFill>
                          <a:latin typeface="Calibri"/>
                          <a:ea typeface="Calibri"/>
                          <a:cs typeface="Calibri"/>
                          <a:sym typeface="Calibri"/>
                        </a:rPr>
                        <a:t>/ </a:t>
                      </a:r>
                      <a:r>
                        <a:rPr lang="en-ZA" sz="1400" b="1" i="0" u="none" strike="noStrike" cap="none">
                          <a:solidFill>
                            <a:schemeClr val="dk1"/>
                          </a:solidFill>
                          <a:latin typeface="Calibri"/>
                          <a:ea typeface="Calibri"/>
                          <a:cs typeface="Calibri"/>
                          <a:sym typeface="Calibri"/>
                        </a:rPr>
                        <a:t>Spesialiseringsvakke </a:t>
                      </a:r>
                      <a:endParaRPr sz="1200" u="none" strike="noStrike" cap="none">
                        <a:solidFill>
                          <a:schemeClr val="dk1"/>
                        </a:solidFill>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vMerge="1">
                  <a:txBody>
                    <a:bodyPr/>
                    <a:lstStyle/>
                    <a:p>
                      <a:endParaRPr lang="en-US"/>
                    </a:p>
                  </a:txBody>
                  <a:tcPr/>
                </a:tc>
                <a:tc>
                  <a:txBody>
                    <a:bodyPr/>
                    <a:lstStyle/>
                    <a:p>
                      <a:pPr marL="0" marR="0" lvl="0" indent="0" algn="just" rtl="0">
                        <a:lnSpc>
                          <a:spcPct val="115000"/>
                        </a:lnSpc>
                        <a:spcBef>
                          <a:spcPts val="0"/>
                        </a:spcBef>
                        <a:spcAft>
                          <a:spcPts val="0"/>
                        </a:spcAft>
                        <a:buNone/>
                      </a:pPr>
                      <a:r>
                        <a:rPr lang="en-ZA" sz="1200" b="1" u="none" strike="noStrike" cap="none"/>
                        <a:t>LSKM 221</a:t>
                      </a:r>
                      <a:endParaRPr sz="1200" b="1"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15000"/>
                        </a:lnSpc>
                        <a:spcBef>
                          <a:spcPts val="0"/>
                        </a:spcBef>
                        <a:spcAft>
                          <a:spcPts val="0"/>
                        </a:spcAft>
                        <a:buNone/>
                      </a:pPr>
                      <a:r>
                        <a:rPr lang="en-ZA" sz="1200" u="none" strike="noStrike" cap="none"/>
                        <a:t>H</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15000"/>
                        </a:lnSpc>
                        <a:spcBef>
                          <a:spcPts val="0"/>
                        </a:spcBef>
                        <a:spcAft>
                          <a:spcPts val="0"/>
                        </a:spcAft>
                        <a:buNone/>
                      </a:pPr>
                      <a:r>
                        <a:rPr lang="en-ZA" sz="1200" u="none" strike="noStrike" cap="none"/>
                        <a:t>8</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7"/>
                  </a:ext>
                </a:extLst>
              </a:tr>
              <a:tr h="205050">
                <a:tc>
                  <a:txBody>
                    <a:bodyPr/>
                    <a:lstStyle/>
                    <a:p>
                      <a:pPr marL="0" marR="0" lvl="0" indent="0" algn="l" rtl="0">
                        <a:lnSpc>
                          <a:spcPct val="115000"/>
                        </a:lnSpc>
                        <a:spcBef>
                          <a:spcPts val="0"/>
                        </a:spcBef>
                        <a:spcAft>
                          <a:spcPts val="0"/>
                        </a:spcAft>
                        <a:buNone/>
                      </a:pPr>
                      <a:r>
                        <a:rPr lang="en-ZA" sz="1200" u="none" strike="noStrike" cap="none">
                          <a:solidFill>
                            <a:schemeClr val="dk1"/>
                          </a:solidFill>
                        </a:rPr>
                        <a:t>LSKA 211</a:t>
                      </a:r>
                      <a:endParaRPr sz="1200" u="none" strike="noStrike" cap="none">
                        <a:solidFill>
                          <a:schemeClr val="dk1"/>
                        </a:solidFill>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u="none" strike="noStrike" cap="none"/>
                        <a:t>H</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ZA" sz="1200" u="none" strike="noStrike" cap="none"/>
                        <a:t>8</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r>
                        <a:rPr lang="en-ZA" sz="1200" b="1" u="none" strike="noStrike" cap="none"/>
                        <a:t>MFPC 221</a:t>
                      </a:r>
                      <a:endParaRPr sz="1200" b="1" u="none" strike="noStrike" cap="none"/>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00000"/>
                        </a:lnSpc>
                        <a:spcBef>
                          <a:spcPts val="0"/>
                        </a:spcBef>
                        <a:spcAft>
                          <a:spcPts val="0"/>
                        </a:spcAft>
                        <a:buNone/>
                      </a:pPr>
                      <a:r>
                        <a:rPr lang="en-ZA" sz="1200" u="none" strike="noStrike" cap="none"/>
                        <a:t>H</a:t>
                      </a:r>
                      <a:endParaRPr sz="1200" u="none" strike="noStrike" cap="none"/>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ZA" sz="1200" u="none" strike="noStrike" cap="none"/>
                        <a:t>12</a:t>
                      </a:r>
                      <a:endParaRPr sz="1200" u="none" strike="noStrike" cap="none"/>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8"/>
                  </a:ext>
                </a:extLst>
              </a:tr>
              <a:tr h="1528425">
                <a:tc rowSpan="2">
                  <a:txBody>
                    <a:bodyPr/>
                    <a:lstStyle/>
                    <a:p>
                      <a:pPr marL="0" marR="0" lvl="0" indent="0" algn="l" rtl="0">
                        <a:lnSpc>
                          <a:spcPct val="115000"/>
                        </a:lnSpc>
                        <a:spcBef>
                          <a:spcPts val="0"/>
                        </a:spcBef>
                        <a:spcAft>
                          <a:spcPts val="0"/>
                        </a:spcAft>
                        <a:buNone/>
                      </a:pPr>
                      <a:r>
                        <a:rPr lang="en-ZA" sz="1200" u="none" strike="noStrike" cap="none">
                          <a:solidFill>
                            <a:schemeClr val="dk1"/>
                          </a:solidFill>
                        </a:rPr>
                        <a:t>AFRF 211 (Afrikaans HL) </a:t>
                      </a:r>
                      <a:endParaRPr/>
                    </a:p>
                    <a:p>
                      <a:pPr marL="0" marR="0" lvl="0" indent="0" algn="l" rtl="0">
                        <a:lnSpc>
                          <a:spcPct val="115000"/>
                        </a:lnSpc>
                        <a:spcBef>
                          <a:spcPts val="0"/>
                        </a:spcBef>
                        <a:spcAft>
                          <a:spcPts val="0"/>
                        </a:spcAft>
                        <a:buNone/>
                      </a:pPr>
                      <a:r>
                        <a:rPr lang="en-ZA" sz="1200" u="none" strike="noStrike" cap="none">
                          <a:solidFill>
                            <a:schemeClr val="dk1"/>
                          </a:solidFill>
                        </a:rPr>
                        <a:t>OR</a:t>
                      </a:r>
                      <a:endParaRPr/>
                    </a:p>
                    <a:p>
                      <a:pPr marL="0" marR="0" lvl="0" indent="0" algn="l" rtl="0">
                        <a:lnSpc>
                          <a:spcPct val="115000"/>
                        </a:lnSpc>
                        <a:spcBef>
                          <a:spcPts val="0"/>
                        </a:spcBef>
                        <a:spcAft>
                          <a:spcPts val="0"/>
                        </a:spcAft>
                        <a:buNone/>
                      </a:pPr>
                      <a:r>
                        <a:rPr lang="en-ZA" sz="1200" u="none" strike="noStrike" cap="none">
                          <a:solidFill>
                            <a:schemeClr val="dk1"/>
                          </a:solidFill>
                        </a:rPr>
                        <a:t>ENFF 211 (English HL)</a:t>
                      </a:r>
                      <a:endParaRPr/>
                    </a:p>
                    <a:p>
                      <a:pPr marL="0" marR="0" lvl="0" indent="0" algn="l" rtl="0">
                        <a:lnSpc>
                          <a:spcPct val="115000"/>
                        </a:lnSpc>
                        <a:spcBef>
                          <a:spcPts val="0"/>
                        </a:spcBef>
                        <a:spcAft>
                          <a:spcPts val="0"/>
                        </a:spcAft>
                        <a:buNone/>
                      </a:pPr>
                      <a:r>
                        <a:rPr lang="en-ZA" sz="1200" u="none" strike="noStrike" cap="none">
                          <a:solidFill>
                            <a:schemeClr val="dk1"/>
                          </a:solidFill>
                        </a:rPr>
                        <a:t>OR</a:t>
                      </a:r>
                      <a:endParaRPr sz="1200" u="none" strike="noStrike" cap="none">
                        <a:solidFill>
                          <a:schemeClr val="dk1"/>
                        </a:solidFill>
                      </a:endParaRPr>
                    </a:p>
                    <a:p>
                      <a:pPr marL="0" marR="0" lvl="0" indent="0" algn="l" rtl="0">
                        <a:lnSpc>
                          <a:spcPct val="115000"/>
                        </a:lnSpc>
                        <a:spcBef>
                          <a:spcPts val="0"/>
                        </a:spcBef>
                        <a:spcAft>
                          <a:spcPts val="0"/>
                        </a:spcAft>
                        <a:buNone/>
                      </a:pPr>
                      <a:r>
                        <a:rPr lang="en-ZA" sz="1200" u="none" strike="noStrike" cap="none">
                          <a:solidFill>
                            <a:schemeClr val="dk1"/>
                          </a:solidFill>
                        </a:rPr>
                        <a:t>SOFF 211 ( Sesotho HL)</a:t>
                      </a:r>
                      <a:endParaRPr/>
                    </a:p>
                    <a:p>
                      <a:pPr marL="0" marR="0" lvl="0" indent="0" algn="l" rtl="0">
                        <a:lnSpc>
                          <a:spcPct val="115000"/>
                        </a:lnSpc>
                        <a:spcBef>
                          <a:spcPts val="0"/>
                        </a:spcBef>
                        <a:spcAft>
                          <a:spcPts val="0"/>
                        </a:spcAft>
                        <a:buNone/>
                      </a:pPr>
                      <a:r>
                        <a:rPr lang="en-ZA" sz="1200" u="none" strike="noStrike" cap="none">
                          <a:solidFill>
                            <a:schemeClr val="dk1"/>
                          </a:solidFill>
                        </a:rPr>
                        <a:t>OR</a:t>
                      </a:r>
                      <a:endParaRPr/>
                    </a:p>
                    <a:p>
                      <a:pPr marL="0" marR="0" lvl="0" indent="0" algn="l" rtl="0">
                        <a:lnSpc>
                          <a:spcPct val="115000"/>
                        </a:lnSpc>
                        <a:spcBef>
                          <a:spcPts val="0"/>
                        </a:spcBef>
                        <a:spcAft>
                          <a:spcPts val="0"/>
                        </a:spcAft>
                        <a:buNone/>
                      </a:pPr>
                      <a:r>
                        <a:rPr lang="en-ZA" sz="1200" u="none" strike="noStrike" cap="none">
                          <a:solidFill>
                            <a:schemeClr val="dk1"/>
                          </a:solidFill>
                        </a:rPr>
                        <a:t>ZUFF 211 (isiZulu HL)</a:t>
                      </a:r>
                      <a:endParaRPr sz="1200" u="none" strike="noStrike" cap="none">
                        <a:solidFill>
                          <a:schemeClr val="dk1"/>
                        </a:solidFill>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rowSpan="2">
                  <a:txBody>
                    <a:bodyPr/>
                    <a:lstStyle/>
                    <a:p>
                      <a:pPr marL="0" marR="0" lvl="0" indent="0" algn="ctr" rtl="0">
                        <a:lnSpc>
                          <a:spcPct val="115000"/>
                        </a:lnSpc>
                        <a:spcBef>
                          <a:spcPts val="0"/>
                        </a:spcBef>
                        <a:spcAft>
                          <a:spcPts val="0"/>
                        </a:spcAft>
                        <a:buNone/>
                      </a:pPr>
                      <a:r>
                        <a:rPr lang="en-ZA" sz="1200" u="none" strike="noStrike" cap="none"/>
                        <a:t>H</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rowSpan="2">
                  <a:txBody>
                    <a:bodyPr/>
                    <a:lstStyle/>
                    <a:p>
                      <a:pPr marL="0" marR="0" lvl="0" indent="0" algn="ctr" rtl="0">
                        <a:lnSpc>
                          <a:spcPct val="115000"/>
                        </a:lnSpc>
                        <a:spcBef>
                          <a:spcPts val="0"/>
                        </a:spcBef>
                        <a:spcAft>
                          <a:spcPts val="0"/>
                        </a:spcAft>
                        <a:buNone/>
                      </a:pPr>
                      <a:r>
                        <a:rPr lang="en-ZA" sz="1200" u="none" strike="noStrike" cap="none"/>
                        <a:t>12</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15000"/>
                        </a:lnSpc>
                        <a:spcBef>
                          <a:spcPts val="0"/>
                        </a:spcBef>
                        <a:spcAft>
                          <a:spcPts val="0"/>
                        </a:spcAft>
                        <a:buNone/>
                      </a:pPr>
                      <a:r>
                        <a:rPr lang="en-ZA" sz="1200" b="1" u="none" strike="noStrike" cap="none"/>
                        <a:t>AFRF 221 </a:t>
                      </a:r>
                      <a:endParaRPr sz="1200" b="1" u="none" strike="noStrike" cap="none"/>
                    </a:p>
                    <a:p>
                      <a:pPr marL="0" marR="0" lvl="0" indent="0" algn="l" rtl="0">
                        <a:lnSpc>
                          <a:spcPct val="115000"/>
                        </a:lnSpc>
                        <a:spcBef>
                          <a:spcPts val="0"/>
                        </a:spcBef>
                        <a:spcAft>
                          <a:spcPts val="0"/>
                        </a:spcAft>
                        <a:buNone/>
                      </a:pPr>
                      <a:r>
                        <a:rPr lang="en-ZA" sz="1200" b="1" u="none" strike="noStrike" cap="none"/>
                        <a:t>OR</a:t>
                      </a:r>
                      <a:endParaRPr sz="1200" b="1" u="none" strike="noStrike" cap="none"/>
                    </a:p>
                    <a:p>
                      <a:pPr marL="0" marR="0" lvl="0" indent="0" algn="l" rtl="0">
                        <a:lnSpc>
                          <a:spcPct val="115000"/>
                        </a:lnSpc>
                        <a:spcBef>
                          <a:spcPts val="0"/>
                        </a:spcBef>
                        <a:spcAft>
                          <a:spcPts val="0"/>
                        </a:spcAft>
                        <a:buNone/>
                      </a:pPr>
                      <a:r>
                        <a:rPr lang="en-ZA" sz="1200" b="1" u="none" strike="noStrike" cap="none"/>
                        <a:t>ENFF 221 </a:t>
                      </a:r>
                      <a:endParaRPr sz="1200" b="1" u="none" strike="noStrike" cap="none"/>
                    </a:p>
                    <a:p>
                      <a:pPr marL="0" marR="0" lvl="0" indent="0" algn="l" rtl="0">
                        <a:lnSpc>
                          <a:spcPct val="115000"/>
                        </a:lnSpc>
                        <a:spcBef>
                          <a:spcPts val="0"/>
                        </a:spcBef>
                        <a:spcAft>
                          <a:spcPts val="0"/>
                        </a:spcAft>
                        <a:buNone/>
                      </a:pPr>
                      <a:r>
                        <a:rPr lang="en-ZA" sz="1200" b="1" u="none" strike="noStrike" cap="none"/>
                        <a:t>OR</a:t>
                      </a:r>
                      <a:endParaRPr/>
                    </a:p>
                    <a:p>
                      <a:pPr marL="0" marR="0" lvl="0" indent="0" algn="l" rtl="0">
                        <a:lnSpc>
                          <a:spcPct val="115000"/>
                        </a:lnSpc>
                        <a:spcBef>
                          <a:spcPts val="0"/>
                        </a:spcBef>
                        <a:spcAft>
                          <a:spcPts val="0"/>
                        </a:spcAft>
                        <a:buNone/>
                      </a:pPr>
                      <a:r>
                        <a:rPr lang="en-ZA" sz="1200" b="1" u="none" strike="noStrike" cap="none"/>
                        <a:t>SOFF 221 </a:t>
                      </a:r>
                      <a:endParaRPr/>
                    </a:p>
                    <a:p>
                      <a:pPr marL="0" marR="0" lvl="0" indent="0" algn="l" rtl="0">
                        <a:lnSpc>
                          <a:spcPct val="115000"/>
                        </a:lnSpc>
                        <a:spcBef>
                          <a:spcPts val="0"/>
                        </a:spcBef>
                        <a:spcAft>
                          <a:spcPts val="0"/>
                        </a:spcAft>
                        <a:buNone/>
                      </a:pPr>
                      <a:r>
                        <a:rPr lang="en-ZA" sz="1200" b="1" u="none" strike="noStrike" cap="none"/>
                        <a:t>OR</a:t>
                      </a:r>
                      <a:endParaRPr/>
                    </a:p>
                    <a:p>
                      <a:pPr marL="0" marR="0" lvl="0" indent="0" algn="l" rtl="0">
                        <a:lnSpc>
                          <a:spcPct val="115000"/>
                        </a:lnSpc>
                        <a:spcBef>
                          <a:spcPts val="0"/>
                        </a:spcBef>
                        <a:spcAft>
                          <a:spcPts val="0"/>
                        </a:spcAft>
                        <a:buNone/>
                      </a:pPr>
                      <a:r>
                        <a:rPr lang="en-ZA" sz="1200" b="1" u="none" strike="noStrike" cap="none"/>
                        <a:t>ZUFF 221 </a:t>
                      </a:r>
                      <a:endParaRPr sz="1200" b="1"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15000"/>
                        </a:lnSpc>
                        <a:spcBef>
                          <a:spcPts val="0"/>
                        </a:spcBef>
                        <a:spcAft>
                          <a:spcPts val="0"/>
                        </a:spcAft>
                        <a:buNone/>
                      </a:pPr>
                      <a:r>
                        <a:rPr lang="en-ZA" sz="1200" u="none" strike="noStrike" cap="none"/>
                        <a:t>H</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15000"/>
                        </a:lnSpc>
                        <a:spcBef>
                          <a:spcPts val="0"/>
                        </a:spcBef>
                        <a:spcAft>
                          <a:spcPts val="0"/>
                        </a:spcAft>
                        <a:buNone/>
                      </a:pPr>
                      <a:r>
                        <a:rPr lang="en-ZA" sz="1200" u="none" strike="noStrike" cap="none"/>
                        <a:t>12</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9"/>
                  </a:ext>
                </a:extLst>
              </a:tr>
              <a:tr h="3802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pPr marL="0" marR="0" lvl="0" indent="0" algn="l" rtl="0">
                        <a:lnSpc>
                          <a:spcPct val="115000"/>
                        </a:lnSpc>
                        <a:spcBef>
                          <a:spcPts val="0"/>
                        </a:spcBef>
                        <a:spcAft>
                          <a:spcPts val="0"/>
                        </a:spcAft>
                        <a:buNone/>
                      </a:pPr>
                      <a:r>
                        <a:rPr lang="en-ZA" sz="1200" b="1" u="none" strike="noStrike" cap="none">
                          <a:solidFill>
                            <a:schemeClr val="dk1"/>
                          </a:solidFill>
                        </a:rPr>
                        <a:t>AFAF  221</a:t>
                      </a:r>
                      <a:endParaRPr/>
                    </a:p>
                    <a:p>
                      <a:pPr marL="0" marR="0" lvl="0" indent="0" algn="l" rtl="0">
                        <a:lnSpc>
                          <a:spcPct val="115000"/>
                        </a:lnSpc>
                        <a:spcBef>
                          <a:spcPts val="0"/>
                        </a:spcBef>
                        <a:spcAft>
                          <a:spcPts val="0"/>
                        </a:spcAft>
                        <a:buNone/>
                      </a:pPr>
                      <a:r>
                        <a:rPr lang="en-ZA" sz="1200" b="1" u="none" strike="noStrike" cap="none">
                          <a:solidFill>
                            <a:schemeClr val="dk1"/>
                          </a:solidFill>
                        </a:rPr>
                        <a:t>OR</a:t>
                      </a:r>
                      <a:endParaRPr/>
                    </a:p>
                    <a:p>
                      <a:pPr marL="0" marR="0" lvl="0" indent="0" algn="l" rtl="0">
                        <a:lnSpc>
                          <a:spcPct val="115000"/>
                        </a:lnSpc>
                        <a:spcBef>
                          <a:spcPts val="0"/>
                        </a:spcBef>
                        <a:spcAft>
                          <a:spcPts val="0"/>
                        </a:spcAft>
                        <a:buNone/>
                      </a:pPr>
                      <a:r>
                        <a:rPr lang="en-ZA" sz="1200" b="1" u="none" strike="noStrike" cap="none">
                          <a:solidFill>
                            <a:schemeClr val="dk1"/>
                          </a:solidFill>
                        </a:rPr>
                        <a:t>ENAF 221</a:t>
                      </a:r>
                      <a:endParaRPr/>
                    </a:p>
                    <a:p>
                      <a:pPr marL="0" marR="0" lvl="0" indent="0" algn="l" rtl="0">
                        <a:lnSpc>
                          <a:spcPct val="115000"/>
                        </a:lnSpc>
                        <a:spcBef>
                          <a:spcPts val="0"/>
                        </a:spcBef>
                        <a:spcAft>
                          <a:spcPts val="0"/>
                        </a:spcAft>
                        <a:buNone/>
                      </a:pPr>
                      <a:r>
                        <a:rPr lang="en-ZA" sz="1200" b="1" u="none" strike="noStrike" cap="none">
                          <a:solidFill>
                            <a:schemeClr val="dk1"/>
                          </a:solidFill>
                        </a:rPr>
                        <a:t>OR</a:t>
                      </a:r>
                      <a:endParaRPr/>
                    </a:p>
                    <a:p>
                      <a:pPr marL="0" marR="0" lvl="0" indent="0" algn="l" rtl="0">
                        <a:lnSpc>
                          <a:spcPct val="115000"/>
                        </a:lnSpc>
                        <a:spcBef>
                          <a:spcPts val="0"/>
                        </a:spcBef>
                        <a:spcAft>
                          <a:spcPts val="0"/>
                        </a:spcAft>
                        <a:buNone/>
                      </a:pPr>
                      <a:r>
                        <a:rPr lang="en-ZA" sz="1200" b="1" u="none" strike="noStrike" cap="none">
                          <a:solidFill>
                            <a:schemeClr val="dk1"/>
                          </a:solidFill>
                        </a:rPr>
                        <a:t>SOAF 221</a:t>
                      </a:r>
                      <a:endParaRPr/>
                    </a:p>
                    <a:p>
                      <a:pPr marL="0" marR="0" lvl="0" indent="0" algn="l" rtl="0">
                        <a:lnSpc>
                          <a:spcPct val="115000"/>
                        </a:lnSpc>
                        <a:spcBef>
                          <a:spcPts val="0"/>
                        </a:spcBef>
                        <a:spcAft>
                          <a:spcPts val="0"/>
                        </a:spcAft>
                        <a:buNone/>
                      </a:pPr>
                      <a:r>
                        <a:rPr lang="en-ZA" sz="1200" b="1" u="none" strike="noStrike" cap="none">
                          <a:solidFill>
                            <a:schemeClr val="dk1"/>
                          </a:solidFill>
                        </a:rPr>
                        <a:t>OR</a:t>
                      </a:r>
                      <a:endParaRPr/>
                    </a:p>
                    <a:p>
                      <a:pPr marL="0" marR="0" lvl="0" indent="0" algn="l" rtl="0">
                        <a:lnSpc>
                          <a:spcPct val="115000"/>
                        </a:lnSpc>
                        <a:spcBef>
                          <a:spcPts val="0"/>
                        </a:spcBef>
                        <a:spcAft>
                          <a:spcPts val="0"/>
                        </a:spcAft>
                        <a:buNone/>
                      </a:pPr>
                      <a:r>
                        <a:rPr lang="en-ZA" sz="1200" b="1" u="none" strike="noStrike" cap="none">
                          <a:solidFill>
                            <a:schemeClr val="dk1"/>
                          </a:solidFill>
                        </a:rPr>
                        <a:t>ZUAF 221 </a:t>
                      </a:r>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rowSpan="2">
                  <a:txBody>
                    <a:bodyPr/>
                    <a:lstStyle/>
                    <a:p>
                      <a:pPr marL="0" marR="0" lvl="0" indent="0" algn="ctr" rtl="0">
                        <a:lnSpc>
                          <a:spcPct val="115000"/>
                        </a:lnSpc>
                        <a:spcBef>
                          <a:spcPts val="0"/>
                        </a:spcBef>
                        <a:spcAft>
                          <a:spcPts val="0"/>
                        </a:spcAft>
                        <a:buNone/>
                      </a:pPr>
                      <a:r>
                        <a:rPr lang="en-ZA" sz="1200" u="none" strike="noStrike" cap="none"/>
                        <a:t>H</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rowSpan="2">
                  <a:txBody>
                    <a:bodyPr/>
                    <a:lstStyle/>
                    <a:p>
                      <a:pPr marL="0" marR="0" lvl="0" indent="0" algn="ctr" rtl="0">
                        <a:lnSpc>
                          <a:spcPct val="115000"/>
                        </a:lnSpc>
                        <a:spcBef>
                          <a:spcPts val="0"/>
                        </a:spcBef>
                        <a:spcAft>
                          <a:spcPts val="0"/>
                        </a:spcAft>
                        <a:buNone/>
                      </a:pPr>
                      <a:r>
                        <a:rPr lang="en-ZA" sz="1200" u="none" strike="noStrike" cap="none"/>
                        <a:t>8</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10"/>
                  </a:ext>
                </a:extLst>
              </a:tr>
              <a:tr h="1469775">
                <a:tc>
                  <a:txBody>
                    <a:bodyPr/>
                    <a:lstStyle/>
                    <a:p>
                      <a:pPr marL="0" marR="0" lvl="0" indent="0" algn="l" rtl="0">
                        <a:lnSpc>
                          <a:spcPct val="115000"/>
                        </a:lnSpc>
                        <a:spcBef>
                          <a:spcPts val="0"/>
                        </a:spcBef>
                        <a:spcAft>
                          <a:spcPts val="0"/>
                        </a:spcAft>
                        <a:buNone/>
                      </a:pPr>
                      <a:r>
                        <a:rPr lang="en-ZA" sz="1200" u="none" strike="noStrike" cap="none">
                          <a:solidFill>
                            <a:schemeClr val="dk1"/>
                          </a:solidFill>
                        </a:rPr>
                        <a:t>AFAF  211 (Afrikaans FAL)</a:t>
                      </a:r>
                      <a:endParaRPr sz="1200" u="none" strike="noStrike" cap="none">
                        <a:solidFill>
                          <a:schemeClr val="dk1"/>
                        </a:solidFill>
                      </a:endParaRPr>
                    </a:p>
                    <a:p>
                      <a:pPr marL="0" marR="0" lvl="0" indent="0" algn="l" rtl="0">
                        <a:lnSpc>
                          <a:spcPct val="115000"/>
                        </a:lnSpc>
                        <a:spcBef>
                          <a:spcPts val="0"/>
                        </a:spcBef>
                        <a:spcAft>
                          <a:spcPts val="0"/>
                        </a:spcAft>
                        <a:buNone/>
                      </a:pPr>
                      <a:r>
                        <a:rPr lang="en-ZA" sz="1200" u="none" strike="noStrike" cap="none">
                          <a:solidFill>
                            <a:schemeClr val="dk1"/>
                          </a:solidFill>
                        </a:rPr>
                        <a:t>OR</a:t>
                      </a:r>
                      <a:endParaRPr/>
                    </a:p>
                    <a:p>
                      <a:pPr marL="0" marR="0" lvl="0" indent="0" algn="l" rtl="0">
                        <a:lnSpc>
                          <a:spcPct val="115000"/>
                        </a:lnSpc>
                        <a:spcBef>
                          <a:spcPts val="0"/>
                        </a:spcBef>
                        <a:spcAft>
                          <a:spcPts val="0"/>
                        </a:spcAft>
                        <a:buNone/>
                      </a:pPr>
                      <a:r>
                        <a:rPr lang="en-ZA" sz="1200" u="none" strike="noStrike" cap="none">
                          <a:solidFill>
                            <a:schemeClr val="dk1"/>
                          </a:solidFill>
                        </a:rPr>
                        <a:t>ENAF 211(English FAL)</a:t>
                      </a:r>
                      <a:endParaRPr sz="1200" u="none" strike="noStrike" cap="none">
                        <a:solidFill>
                          <a:schemeClr val="dk1"/>
                        </a:solidFill>
                      </a:endParaRPr>
                    </a:p>
                    <a:p>
                      <a:pPr marL="0" marR="0" lvl="0" indent="0" algn="l" rtl="0">
                        <a:lnSpc>
                          <a:spcPct val="115000"/>
                        </a:lnSpc>
                        <a:spcBef>
                          <a:spcPts val="0"/>
                        </a:spcBef>
                        <a:spcAft>
                          <a:spcPts val="0"/>
                        </a:spcAft>
                        <a:buNone/>
                      </a:pPr>
                      <a:r>
                        <a:rPr lang="en-ZA" sz="1200" u="none" strike="noStrike" cap="none">
                          <a:solidFill>
                            <a:schemeClr val="dk1"/>
                          </a:solidFill>
                        </a:rPr>
                        <a:t>OR</a:t>
                      </a:r>
                      <a:endParaRPr/>
                    </a:p>
                    <a:p>
                      <a:pPr marL="0" marR="0" lvl="0" indent="0" algn="l" rtl="0">
                        <a:lnSpc>
                          <a:spcPct val="115000"/>
                        </a:lnSpc>
                        <a:spcBef>
                          <a:spcPts val="0"/>
                        </a:spcBef>
                        <a:spcAft>
                          <a:spcPts val="0"/>
                        </a:spcAft>
                        <a:buNone/>
                      </a:pPr>
                      <a:r>
                        <a:rPr lang="en-ZA" sz="1200" u="none" strike="noStrike" cap="none">
                          <a:solidFill>
                            <a:schemeClr val="dk1"/>
                          </a:solidFill>
                        </a:rPr>
                        <a:t>SOAF 211 (Setswana FAL)</a:t>
                      </a:r>
                      <a:endParaRPr/>
                    </a:p>
                    <a:p>
                      <a:pPr marL="0" marR="0" lvl="0" indent="0" algn="l" rtl="0">
                        <a:lnSpc>
                          <a:spcPct val="115000"/>
                        </a:lnSpc>
                        <a:spcBef>
                          <a:spcPts val="0"/>
                        </a:spcBef>
                        <a:spcAft>
                          <a:spcPts val="0"/>
                        </a:spcAft>
                        <a:buNone/>
                      </a:pPr>
                      <a:r>
                        <a:rPr lang="en-ZA" sz="1200" u="none" strike="noStrike" cap="none">
                          <a:solidFill>
                            <a:schemeClr val="dk1"/>
                          </a:solidFill>
                        </a:rPr>
                        <a:t>OR</a:t>
                      </a:r>
                      <a:endParaRPr/>
                    </a:p>
                    <a:p>
                      <a:pPr marL="0" marR="0" lvl="0" indent="0" algn="l" rtl="0">
                        <a:lnSpc>
                          <a:spcPct val="115000"/>
                        </a:lnSpc>
                        <a:spcBef>
                          <a:spcPts val="0"/>
                        </a:spcBef>
                        <a:spcAft>
                          <a:spcPts val="0"/>
                        </a:spcAft>
                        <a:buNone/>
                      </a:pPr>
                      <a:r>
                        <a:rPr lang="en-ZA" sz="1200" u="none" strike="noStrike" cap="none">
                          <a:solidFill>
                            <a:schemeClr val="dk1"/>
                          </a:solidFill>
                        </a:rPr>
                        <a:t>ZUAF 211(isiZulu FAL)</a:t>
                      </a:r>
                      <a:endParaRPr sz="1200" u="none" strike="noStrike" cap="none">
                        <a:solidFill>
                          <a:schemeClr val="dk1"/>
                        </a:solidFill>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u="none" strike="noStrike" cap="none"/>
                        <a:t>H</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15000"/>
                        </a:lnSpc>
                        <a:spcBef>
                          <a:spcPts val="0"/>
                        </a:spcBef>
                        <a:spcAft>
                          <a:spcPts val="0"/>
                        </a:spcAft>
                        <a:buNone/>
                      </a:pPr>
                      <a:r>
                        <a:rPr lang="en-ZA" sz="1200" u="none" strike="noStrike" cap="none"/>
                        <a:t>8</a:t>
                      </a:r>
                      <a:endParaRPr sz="1200" u="none" strike="noStrike" cap="none">
                        <a:latin typeface="Calibri"/>
                        <a:ea typeface="Calibri"/>
                        <a:cs typeface="Calibri"/>
                        <a:sym typeface="Calibri"/>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11"/>
                  </a:ext>
                </a:extLst>
              </a:tr>
            </a:tbl>
          </a:graphicData>
        </a:graphic>
      </p:graphicFrame>
      <p:sp>
        <p:nvSpPr>
          <p:cNvPr id="292" name="Google Shape;292;p16"/>
          <p:cNvSpPr/>
          <p:nvPr/>
        </p:nvSpPr>
        <p:spPr>
          <a:xfrm>
            <a:off x="968991" y="1273399"/>
            <a:ext cx="1937982" cy="346525"/>
          </a:xfrm>
          <a:prstGeom prst="rect">
            <a:avLst/>
          </a:prstGeom>
          <a:noFill/>
          <a:ln w="28575" cap="flat" cmpd="sng">
            <a:solidFill>
              <a:srgbClr val="92D05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93" name="Google Shape;293;p16"/>
          <p:cNvSpPr/>
          <p:nvPr/>
        </p:nvSpPr>
        <p:spPr>
          <a:xfrm>
            <a:off x="7233433" y="1273398"/>
            <a:ext cx="2163230" cy="346525"/>
          </a:xfrm>
          <a:prstGeom prst="rect">
            <a:avLst/>
          </a:prstGeom>
          <a:noFill/>
          <a:ln w="28575" cap="flat" cmpd="sng">
            <a:solidFill>
              <a:srgbClr val="92D05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94" name="Google Shape;294;p16"/>
          <p:cNvSpPr/>
          <p:nvPr/>
        </p:nvSpPr>
        <p:spPr>
          <a:xfrm>
            <a:off x="133705" y="1879206"/>
            <a:ext cx="835286" cy="245660"/>
          </a:xfrm>
          <a:prstGeom prst="ellipse">
            <a:avLst/>
          </a:prstGeom>
          <a:noFill/>
          <a:ln w="25400" cap="flat" cmpd="sng">
            <a:solidFill>
              <a:srgbClr val="00B0F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95" name="Google Shape;295;p16"/>
          <p:cNvSpPr/>
          <p:nvPr/>
        </p:nvSpPr>
        <p:spPr>
          <a:xfrm>
            <a:off x="6655623" y="3814577"/>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96" name="Google Shape;296;p16"/>
          <p:cNvSpPr/>
          <p:nvPr/>
        </p:nvSpPr>
        <p:spPr>
          <a:xfrm>
            <a:off x="266855" y="3814577"/>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97" name="Google Shape;297;p16"/>
          <p:cNvSpPr/>
          <p:nvPr/>
        </p:nvSpPr>
        <p:spPr>
          <a:xfrm>
            <a:off x="252412" y="5747304"/>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98" name="Google Shape;298;p16"/>
          <p:cNvSpPr/>
          <p:nvPr/>
        </p:nvSpPr>
        <p:spPr>
          <a:xfrm>
            <a:off x="6655622" y="5738847"/>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299" name="Google Shape;299;p16"/>
          <p:cNvPicPr preferRelativeResize="0"/>
          <p:nvPr/>
        </p:nvPicPr>
        <p:blipFill rotWithShape="1">
          <a:blip r:embed="rId5">
            <a:alphaModFix/>
          </a:blip>
          <a:srcRect/>
          <a:stretch/>
        </p:blipFill>
        <p:spPr>
          <a:xfrm>
            <a:off x="10792691" y="313740"/>
            <a:ext cx="609600" cy="6096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9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9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99"/>
                                        </p:tgtEl>
                                        <p:attrNameLst>
                                          <p:attrName>style.visibility</p:attrName>
                                        </p:attrNameLst>
                                      </p:cBhvr>
                                      <p:to>
                                        <p:strVal val="visible"/>
                                      </p:to>
                                    </p:set>
                                    <p:animEffect transition="in" filter="fade">
                                      <p:cBhvr>
                                        <p:cTn id="35" dur="5000"/>
                                        <p:tgtEl>
                                          <p:spTgt spid="2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pic>
        <p:nvPicPr>
          <p:cNvPr id="304" name="Google Shape;304;p17"/>
          <p:cNvPicPr preferRelativeResize="0"/>
          <p:nvPr/>
        </p:nvPicPr>
        <p:blipFill rotWithShape="1">
          <a:blip r:embed="rId3">
            <a:alphaModFix/>
          </a:blip>
          <a:srcRect/>
          <a:stretch/>
        </p:blipFill>
        <p:spPr>
          <a:xfrm>
            <a:off x="0" y="0"/>
            <a:ext cx="12192000" cy="1352550"/>
          </a:xfrm>
          <a:prstGeom prst="rect">
            <a:avLst/>
          </a:prstGeom>
          <a:noFill/>
          <a:ln>
            <a:noFill/>
          </a:ln>
        </p:spPr>
      </p:pic>
      <p:sp>
        <p:nvSpPr>
          <p:cNvPr id="305" name="Google Shape;305;p17"/>
          <p:cNvSpPr txBox="1">
            <a:spLocks noGrp="1"/>
          </p:cNvSpPr>
          <p:nvPr>
            <p:ph type="title"/>
          </p:nvPr>
        </p:nvSpPr>
        <p:spPr>
          <a:xfrm>
            <a:off x="229046" y="98858"/>
            <a:ext cx="11976600" cy="1092509"/>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2800"/>
              <a:buNone/>
            </a:pPr>
            <a:r>
              <a:rPr lang="en-ZA" sz="4000" b="1">
                <a:solidFill>
                  <a:srgbClr val="FFFFFF"/>
                </a:solidFill>
              </a:rPr>
              <a:t>DISTANCE (UDL) / AFSTAND (EAL) - </a:t>
            </a:r>
            <a:r>
              <a:rPr lang="en-ZA" sz="3200" b="1" u="sng"/>
              <a:t>4BJ-J01</a:t>
            </a:r>
            <a:br>
              <a:rPr lang="en-ZA" sz="3200" b="1">
                <a:solidFill>
                  <a:srgbClr val="FFFFFF"/>
                </a:solidFill>
              </a:rPr>
            </a:br>
            <a:r>
              <a:rPr lang="en-ZA" sz="4000" b="1">
                <a:solidFill>
                  <a:srgbClr val="FFFFFF"/>
                </a:solidFill>
              </a:rPr>
              <a:t>3rd Year  / 3de Jaar</a:t>
            </a:r>
            <a:endParaRPr sz="3600" b="1" i="1">
              <a:solidFill>
                <a:srgbClr val="FFFFFF"/>
              </a:solidFill>
            </a:endParaRPr>
          </a:p>
        </p:txBody>
      </p:sp>
      <p:pic>
        <p:nvPicPr>
          <p:cNvPr id="306" name="Google Shape;306;p17"/>
          <p:cNvPicPr preferRelativeResize="0"/>
          <p:nvPr/>
        </p:nvPicPr>
        <p:blipFill rotWithShape="1">
          <a:blip r:embed="rId4">
            <a:alphaModFix/>
          </a:blip>
          <a:srcRect b="52961"/>
          <a:stretch/>
        </p:blipFill>
        <p:spPr>
          <a:xfrm>
            <a:off x="0" y="6279662"/>
            <a:ext cx="12191998" cy="644769"/>
          </a:xfrm>
          <a:prstGeom prst="rect">
            <a:avLst/>
          </a:prstGeom>
          <a:noFill/>
          <a:ln>
            <a:noFill/>
          </a:ln>
        </p:spPr>
      </p:pic>
      <p:graphicFrame>
        <p:nvGraphicFramePr>
          <p:cNvPr id="307" name="Google Shape;307;p17"/>
          <p:cNvGraphicFramePr/>
          <p:nvPr/>
        </p:nvGraphicFramePr>
        <p:xfrm>
          <a:off x="353723" y="1142145"/>
          <a:ext cx="11270275" cy="6467539"/>
        </p:xfrm>
        <a:graphic>
          <a:graphicData uri="http://schemas.openxmlformats.org/drawingml/2006/table">
            <a:tbl>
              <a:tblPr firstRow="1" firstCol="1" lastRow="1" lastCol="1" bandRow="1" bandCol="1">
                <a:noFill/>
                <a:tableStyleId>{3533CF94-30AF-48E4-9EEC-5A5980F779A0}</a:tableStyleId>
              </a:tblPr>
              <a:tblGrid>
                <a:gridCol w="3253875">
                  <a:extLst>
                    <a:ext uri="{9D8B030D-6E8A-4147-A177-3AD203B41FA5}">
                      <a16:colId xmlns:a16="http://schemas.microsoft.com/office/drawing/2014/main" val="20000"/>
                    </a:ext>
                  </a:extLst>
                </a:gridCol>
                <a:gridCol w="1339675">
                  <a:extLst>
                    <a:ext uri="{9D8B030D-6E8A-4147-A177-3AD203B41FA5}">
                      <a16:colId xmlns:a16="http://schemas.microsoft.com/office/drawing/2014/main" val="20001"/>
                    </a:ext>
                  </a:extLst>
                </a:gridCol>
                <a:gridCol w="686750">
                  <a:extLst>
                    <a:ext uri="{9D8B030D-6E8A-4147-A177-3AD203B41FA5}">
                      <a16:colId xmlns:a16="http://schemas.microsoft.com/office/drawing/2014/main" val="20002"/>
                    </a:ext>
                  </a:extLst>
                </a:gridCol>
                <a:gridCol w="1079600">
                  <a:extLst>
                    <a:ext uri="{9D8B030D-6E8A-4147-A177-3AD203B41FA5}">
                      <a16:colId xmlns:a16="http://schemas.microsoft.com/office/drawing/2014/main" val="20003"/>
                    </a:ext>
                  </a:extLst>
                </a:gridCol>
                <a:gridCol w="2683600">
                  <a:extLst>
                    <a:ext uri="{9D8B030D-6E8A-4147-A177-3AD203B41FA5}">
                      <a16:colId xmlns:a16="http://schemas.microsoft.com/office/drawing/2014/main" val="20004"/>
                    </a:ext>
                  </a:extLst>
                </a:gridCol>
                <a:gridCol w="1372275">
                  <a:extLst>
                    <a:ext uri="{9D8B030D-6E8A-4147-A177-3AD203B41FA5}">
                      <a16:colId xmlns:a16="http://schemas.microsoft.com/office/drawing/2014/main" val="20005"/>
                    </a:ext>
                  </a:extLst>
                </a:gridCol>
                <a:gridCol w="854500">
                  <a:extLst>
                    <a:ext uri="{9D8B030D-6E8A-4147-A177-3AD203B41FA5}">
                      <a16:colId xmlns:a16="http://schemas.microsoft.com/office/drawing/2014/main" val="20006"/>
                    </a:ext>
                  </a:extLst>
                </a:gridCol>
              </a:tblGrid>
              <a:tr h="355975">
                <a:tc>
                  <a:txBody>
                    <a:bodyPr/>
                    <a:lstStyle/>
                    <a:p>
                      <a:pPr marL="375920" marR="0" lvl="0" indent="0" algn="l" rtl="0">
                        <a:lnSpc>
                          <a:spcPct val="67000"/>
                        </a:lnSpc>
                        <a:spcBef>
                          <a:spcPts val="0"/>
                        </a:spcBef>
                        <a:spcAft>
                          <a:spcPts val="0"/>
                        </a:spcAft>
                        <a:buNone/>
                      </a:pPr>
                      <a:endParaRPr sz="2000" u="none" strike="noStrike" cap="none">
                        <a:solidFill>
                          <a:schemeClr val="dk1"/>
                        </a:solidFill>
                      </a:endParaRPr>
                    </a:p>
                    <a:p>
                      <a:pPr marL="375920" marR="0" lvl="0" indent="0" algn="ctr" rtl="0">
                        <a:lnSpc>
                          <a:spcPct val="67000"/>
                        </a:lnSpc>
                        <a:spcBef>
                          <a:spcPts val="0"/>
                        </a:spcBef>
                        <a:spcAft>
                          <a:spcPts val="0"/>
                        </a:spcAft>
                        <a:buNone/>
                      </a:pPr>
                      <a:r>
                        <a:rPr lang="en-ZA" sz="2000" u="none" strike="noStrike" cap="none">
                          <a:solidFill>
                            <a:schemeClr val="dk1"/>
                          </a:solidFill>
                        </a:rPr>
                        <a:t>FIRST SEMESTER</a:t>
                      </a:r>
                      <a:endParaRPr sz="20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57150" marR="52070" lvl="0" indent="0" algn="ctr" rtl="0">
                        <a:lnSpc>
                          <a:spcPct val="100000"/>
                        </a:lnSpc>
                        <a:spcBef>
                          <a:spcPts val="0"/>
                        </a:spcBef>
                        <a:spcAft>
                          <a:spcPts val="0"/>
                        </a:spcAft>
                        <a:buNone/>
                      </a:pPr>
                      <a:endParaRPr sz="1000" u="none" strike="noStrike" cap="none">
                        <a:solidFill>
                          <a:schemeClr val="dk1"/>
                        </a:solidFill>
                      </a:endParaRPr>
                    </a:p>
                    <a:p>
                      <a:pPr marL="57150" marR="52070" lvl="0" indent="0" algn="ctr" rtl="0">
                        <a:lnSpc>
                          <a:spcPct val="100000"/>
                        </a:lnSpc>
                        <a:spcBef>
                          <a:spcPts val="5"/>
                        </a:spcBef>
                        <a:spcAft>
                          <a:spcPts val="0"/>
                        </a:spcAft>
                        <a:buNone/>
                      </a:pPr>
                      <a:r>
                        <a:rPr lang="en-ZA" sz="1000" u="none" strike="noStrike" cap="none">
                          <a:solidFill>
                            <a:schemeClr val="dk1"/>
                          </a:solidFill>
                        </a:rPr>
                        <a:t>TYPE</a:t>
                      </a:r>
                      <a:endParaRPr sz="1100" u="none" strike="noStrike" cap="none">
                        <a:solidFill>
                          <a:schemeClr val="dk1"/>
                        </a:solidFill>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88900" marR="87630" lvl="0" indent="0" algn="ctr" rtl="0">
                        <a:lnSpc>
                          <a:spcPct val="121818"/>
                        </a:lnSpc>
                        <a:spcBef>
                          <a:spcPts val="0"/>
                        </a:spcBef>
                        <a:spcAft>
                          <a:spcPts val="0"/>
                        </a:spcAft>
                        <a:buNone/>
                      </a:pPr>
                      <a:endParaRPr sz="1100" u="none" strike="noStrike" cap="none">
                        <a:solidFill>
                          <a:schemeClr val="dk1"/>
                        </a:solidFill>
                      </a:endParaRPr>
                    </a:p>
                    <a:p>
                      <a:pPr marL="88900" marR="87630" lvl="0" indent="0" algn="ctr" rtl="0">
                        <a:lnSpc>
                          <a:spcPct val="121818"/>
                        </a:lnSpc>
                        <a:spcBef>
                          <a:spcPts val="0"/>
                        </a:spcBef>
                        <a:spcAft>
                          <a:spcPts val="0"/>
                        </a:spcAft>
                        <a:buNone/>
                      </a:pPr>
                      <a:r>
                        <a:rPr lang="en-ZA" sz="1100" u="none" strike="noStrike" cap="none">
                          <a:solidFill>
                            <a:schemeClr val="dk1"/>
                          </a:solidFill>
                        </a:rPr>
                        <a:t>CR</a:t>
                      </a:r>
                      <a:endParaRPr sz="11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rowSpan="13">
                  <a:txBody>
                    <a:bodyPr/>
                    <a:lstStyle/>
                    <a:p>
                      <a:pPr marL="78105" marR="0" lvl="0" indent="0" algn="ctr" rtl="0">
                        <a:lnSpc>
                          <a:spcPct val="55208"/>
                        </a:lnSpc>
                        <a:spcBef>
                          <a:spcPts val="0"/>
                        </a:spcBef>
                        <a:spcAft>
                          <a:spcPts val="0"/>
                        </a:spcAft>
                        <a:buNone/>
                      </a:pPr>
                      <a:endParaRPr sz="2400" u="none" strike="noStrike" cap="none">
                        <a:solidFill>
                          <a:schemeClr val="lt1"/>
                        </a:solidFill>
                        <a:latin typeface="Calibri"/>
                        <a:ea typeface="Calibri"/>
                        <a:cs typeface="Calibri"/>
                        <a:sym typeface="Calibri"/>
                      </a:endParaRPr>
                    </a:p>
                    <a:p>
                      <a:pPr marL="78105" marR="0" lvl="0" indent="0" algn="ctr" rtl="0">
                        <a:lnSpc>
                          <a:spcPct val="55208"/>
                        </a:lnSpc>
                        <a:spcBef>
                          <a:spcPts val="0"/>
                        </a:spcBef>
                        <a:spcAft>
                          <a:spcPts val="0"/>
                        </a:spcAft>
                        <a:buNone/>
                      </a:pPr>
                      <a:r>
                        <a:rPr lang="en-ZA" sz="2400" u="none" strike="noStrike" cap="none">
                          <a:solidFill>
                            <a:schemeClr val="lt1"/>
                          </a:solidFill>
                          <a:latin typeface="Calibri"/>
                          <a:ea typeface="Calibri"/>
                          <a:cs typeface="Calibri"/>
                          <a:sym typeface="Calibri"/>
                        </a:rPr>
                        <a:t>A</a:t>
                      </a:r>
                      <a:endParaRPr/>
                    </a:p>
                    <a:p>
                      <a:pPr marL="78105" marR="0" lvl="0" indent="0" algn="ctr" rtl="0">
                        <a:lnSpc>
                          <a:spcPct val="55208"/>
                        </a:lnSpc>
                        <a:spcBef>
                          <a:spcPts val="0"/>
                        </a:spcBef>
                        <a:spcAft>
                          <a:spcPts val="0"/>
                        </a:spcAft>
                        <a:buNone/>
                      </a:pPr>
                      <a:endParaRPr sz="2400" u="none" strike="noStrike" cap="none">
                        <a:solidFill>
                          <a:schemeClr val="lt1"/>
                        </a:solidFill>
                        <a:latin typeface="Calibri"/>
                        <a:ea typeface="Calibri"/>
                        <a:cs typeface="Calibri"/>
                        <a:sym typeface="Calibri"/>
                      </a:endParaRPr>
                    </a:p>
                    <a:p>
                      <a:pPr marL="78105" marR="0" lvl="0" indent="0" algn="ctr" rtl="0">
                        <a:lnSpc>
                          <a:spcPct val="55208"/>
                        </a:lnSpc>
                        <a:spcBef>
                          <a:spcPts val="0"/>
                        </a:spcBef>
                        <a:spcAft>
                          <a:spcPts val="0"/>
                        </a:spcAft>
                        <a:buNone/>
                      </a:pPr>
                      <a:r>
                        <a:rPr lang="en-ZA" sz="2400" u="none" strike="noStrike" cap="none">
                          <a:solidFill>
                            <a:schemeClr val="lt1"/>
                          </a:solidFill>
                          <a:latin typeface="Calibri"/>
                          <a:ea typeface="Calibri"/>
                          <a:cs typeface="Calibri"/>
                          <a:sym typeface="Calibri"/>
                        </a:rPr>
                        <a:t>F</a:t>
                      </a:r>
                      <a:endParaRPr/>
                    </a:p>
                    <a:p>
                      <a:pPr marL="78105" marR="0" lvl="0" indent="0" algn="ctr" rtl="0">
                        <a:lnSpc>
                          <a:spcPct val="55208"/>
                        </a:lnSpc>
                        <a:spcBef>
                          <a:spcPts val="0"/>
                        </a:spcBef>
                        <a:spcAft>
                          <a:spcPts val="0"/>
                        </a:spcAft>
                        <a:buNone/>
                      </a:pPr>
                      <a:endParaRPr sz="2400" u="none" strike="noStrike" cap="none">
                        <a:solidFill>
                          <a:schemeClr val="lt1"/>
                        </a:solidFill>
                        <a:latin typeface="Calibri"/>
                        <a:ea typeface="Calibri"/>
                        <a:cs typeface="Calibri"/>
                        <a:sym typeface="Calibri"/>
                      </a:endParaRPr>
                    </a:p>
                    <a:p>
                      <a:pPr marL="78105" marR="0" lvl="0" indent="0" algn="ctr" rtl="0">
                        <a:lnSpc>
                          <a:spcPct val="55208"/>
                        </a:lnSpc>
                        <a:spcBef>
                          <a:spcPts val="0"/>
                        </a:spcBef>
                        <a:spcAft>
                          <a:spcPts val="0"/>
                        </a:spcAft>
                        <a:buNone/>
                      </a:pPr>
                      <a:r>
                        <a:rPr lang="en-ZA" sz="2400" u="none" strike="noStrike" cap="none">
                          <a:solidFill>
                            <a:schemeClr val="lt1"/>
                          </a:solidFill>
                          <a:latin typeface="Calibri"/>
                          <a:ea typeface="Calibri"/>
                          <a:cs typeface="Calibri"/>
                          <a:sym typeface="Calibri"/>
                        </a:rPr>
                        <a:t>S</a:t>
                      </a:r>
                      <a:endParaRPr/>
                    </a:p>
                    <a:p>
                      <a:pPr marL="78105" marR="0" lvl="0" indent="0" algn="ctr" rtl="0">
                        <a:lnSpc>
                          <a:spcPct val="55208"/>
                        </a:lnSpc>
                        <a:spcBef>
                          <a:spcPts val="0"/>
                        </a:spcBef>
                        <a:spcAft>
                          <a:spcPts val="0"/>
                        </a:spcAft>
                        <a:buNone/>
                      </a:pPr>
                      <a:endParaRPr sz="2400" u="none" strike="noStrike" cap="none">
                        <a:solidFill>
                          <a:schemeClr val="lt1"/>
                        </a:solidFill>
                        <a:latin typeface="Calibri"/>
                        <a:ea typeface="Calibri"/>
                        <a:cs typeface="Calibri"/>
                        <a:sym typeface="Calibri"/>
                      </a:endParaRPr>
                    </a:p>
                    <a:p>
                      <a:pPr marL="78105" marR="0" lvl="0" indent="0" algn="ctr" rtl="0">
                        <a:lnSpc>
                          <a:spcPct val="55208"/>
                        </a:lnSpc>
                        <a:spcBef>
                          <a:spcPts val="0"/>
                        </a:spcBef>
                        <a:spcAft>
                          <a:spcPts val="0"/>
                        </a:spcAft>
                        <a:buNone/>
                      </a:pPr>
                      <a:r>
                        <a:rPr lang="en-ZA" sz="2400" u="none" strike="noStrike" cap="none">
                          <a:solidFill>
                            <a:schemeClr val="lt1"/>
                          </a:solidFill>
                          <a:latin typeface="Calibri"/>
                          <a:ea typeface="Calibri"/>
                          <a:cs typeface="Calibri"/>
                          <a:sym typeface="Calibri"/>
                        </a:rPr>
                        <a:t>T</a:t>
                      </a:r>
                      <a:endParaRPr/>
                    </a:p>
                    <a:p>
                      <a:pPr marL="78105" marR="0" lvl="0" indent="0" algn="ctr" rtl="0">
                        <a:lnSpc>
                          <a:spcPct val="55208"/>
                        </a:lnSpc>
                        <a:spcBef>
                          <a:spcPts val="0"/>
                        </a:spcBef>
                        <a:spcAft>
                          <a:spcPts val="0"/>
                        </a:spcAft>
                        <a:buNone/>
                      </a:pPr>
                      <a:endParaRPr sz="2400" u="none" strike="noStrike" cap="none">
                        <a:solidFill>
                          <a:schemeClr val="lt1"/>
                        </a:solidFill>
                        <a:latin typeface="Calibri"/>
                        <a:ea typeface="Calibri"/>
                        <a:cs typeface="Calibri"/>
                        <a:sym typeface="Calibri"/>
                      </a:endParaRPr>
                    </a:p>
                    <a:p>
                      <a:pPr marL="78105" marR="0" lvl="0" indent="0" algn="ctr" rtl="0">
                        <a:lnSpc>
                          <a:spcPct val="55208"/>
                        </a:lnSpc>
                        <a:spcBef>
                          <a:spcPts val="0"/>
                        </a:spcBef>
                        <a:spcAft>
                          <a:spcPts val="0"/>
                        </a:spcAft>
                        <a:buNone/>
                      </a:pPr>
                      <a:r>
                        <a:rPr lang="en-ZA" sz="2400" u="none" strike="noStrike" cap="none">
                          <a:solidFill>
                            <a:schemeClr val="lt1"/>
                          </a:solidFill>
                          <a:latin typeface="Calibri"/>
                          <a:ea typeface="Calibri"/>
                          <a:cs typeface="Calibri"/>
                          <a:sym typeface="Calibri"/>
                        </a:rPr>
                        <a:t>A</a:t>
                      </a:r>
                      <a:endParaRPr/>
                    </a:p>
                    <a:p>
                      <a:pPr marL="78105" marR="0" lvl="0" indent="0" algn="ctr" rtl="0">
                        <a:lnSpc>
                          <a:spcPct val="55208"/>
                        </a:lnSpc>
                        <a:spcBef>
                          <a:spcPts val="0"/>
                        </a:spcBef>
                        <a:spcAft>
                          <a:spcPts val="0"/>
                        </a:spcAft>
                        <a:buNone/>
                      </a:pPr>
                      <a:endParaRPr sz="2400" u="none" strike="noStrike" cap="none">
                        <a:solidFill>
                          <a:schemeClr val="lt1"/>
                        </a:solidFill>
                        <a:latin typeface="Calibri"/>
                        <a:ea typeface="Calibri"/>
                        <a:cs typeface="Calibri"/>
                        <a:sym typeface="Calibri"/>
                      </a:endParaRPr>
                    </a:p>
                    <a:p>
                      <a:pPr marL="78105" marR="0" lvl="0" indent="0" algn="ctr" rtl="0">
                        <a:lnSpc>
                          <a:spcPct val="55208"/>
                        </a:lnSpc>
                        <a:spcBef>
                          <a:spcPts val="0"/>
                        </a:spcBef>
                        <a:spcAft>
                          <a:spcPts val="0"/>
                        </a:spcAft>
                        <a:buNone/>
                      </a:pPr>
                      <a:r>
                        <a:rPr lang="en-ZA" sz="2400" u="none" strike="noStrike" cap="none">
                          <a:solidFill>
                            <a:schemeClr val="lt1"/>
                          </a:solidFill>
                          <a:latin typeface="Calibri"/>
                          <a:ea typeface="Calibri"/>
                          <a:cs typeface="Calibri"/>
                          <a:sym typeface="Calibri"/>
                        </a:rPr>
                        <a:t>N</a:t>
                      </a:r>
                      <a:endParaRPr/>
                    </a:p>
                    <a:p>
                      <a:pPr marL="78105" marR="0" lvl="0" indent="0" algn="ctr" rtl="0">
                        <a:lnSpc>
                          <a:spcPct val="55208"/>
                        </a:lnSpc>
                        <a:spcBef>
                          <a:spcPts val="0"/>
                        </a:spcBef>
                        <a:spcAft>
                          <a:spcPts val="0"/>
                        </a:spcAft>
                        <a:buNone/>
                      </a:pPr>
                      <a:endParaRPr sz="2400" u="none" strike="noStrike" cap="none">
                        <a:solidFill>
                          <a:schemeClr val="lt1"/>
                        </a:solidFill>
                        <a:latin typeface="Calibri"/>
                        <a:ea typeface="Calibri"/>
                        <a:cs typeface="Calibri"/>
                        <a:sym typeface="Calibri"/>
                      </a:endParaRPr>
                    </a:p>
                    <a:p>
                      <a:pPr marL="78105" marR="0" lvl="0" indent="0" algn="ctr" rtl="0">
                        <a:lnSpc>
                          <a:spcPct val="55208"/>
                        </a:lnSpc>
                        <a:spcBef>
                          <a:spcPts val="0"/>
                        </a:spcBef>
                        <a:spcAft>
                          <a:spcPts val="0"/>
                        </a:spcAft>
                        <a:buNone/>
                      </a:pPr>
                      <a:r>
                        <a:rPr lang="en-ZA" sz="2400" u="none" strike="noStrike" cap="none">
                          <a:solidFill>
                            <a:schemeClr val="lt1"/>
                          </a:solidFill>
                          <a:latin typeface="Calibri"/>
                          <a:ea typeface="Calibri"/>
                          <a:cs typeface="Calibri"/>
                          <a:sym typeface="Calibri"/>
                        </a:rPr>
                        <a:t>D</a:t>
                      </a:r>
                      <a:endParaRPr/>
                    </a:p>
                    <a:p>
                      <a:pPr marL="78105" marR="0" lvl="0" indent="0" algn="ctr" rtl="0">
                        <a:lnSpc>
                          <a:spcPct val="55208"/>
                        </a:lnSpc>
                        <a:spcBef>
                          <a:spcPts val="0"/>
                        </a:spcBef>
                        <a:spcAft>
                          <a:spcPts val="0"/>
                        </a:spcAft>
                        <a:buNone/>
                      </a:pPr>
                      <a:endParaRPr sz="2400" u="none" strike="noStrike" cap="none">
                        <a:solidFill>
                          <a:schemeClr val="lt1"/>
                        </a:solidFill>
                        <a:latin typeface="Calibri"/>
                        <a:ea typeface="Calibri"/>
                        <a:cs typeface="Calibri"/>
                        <a:sym typeface="Calibri"/>
                      </a:endParaRPr>
                    </a:p>
                    <a:p>
                      <a:pPr marL="78105" marR="0" lvl="0" indent="0" algn="ctr" rtl="0">
                        <a:lnSpc>
                          <a:spcPct val="55208"/>
                        </a:lnSpc>
                        <a:spcBef>
                          <a:spcPts val="0"/>
                        </a:spcBef>
                        <a:spcAft>
                          <a:spcPts val="0"/>
                        </a:spcAft>
                        <a:buNone/>
                      </a:pPr>
                      <a:endParaRPr sz="2400" u="none" strike="noStrike" cap="none">
                        <a:solidFill>
                          <a:schemeClr val="lt1"/>
                        </a:solidFill>
                        <a:latin typeface="Calibri"/>
                        <a:ea typeface="Calibri"/>
                        <a:cs typeface="Calibri"/>
                        <a:sym typeface="Calibri"/>
                      </a:endParaRPr>
                    </a:p>
                    <a:p>
                      <a:pPr marL="78105" marR="0" lvl="0" indent="0" algn="ctr" rtl="0">
                        <a:lnSpc>
                          <a:spcPct val="55208"/>
                        </a:lnSpc>
                        <a:spcBef>
                          <a:spcPts val="0"/>
                        </a:spcBef>
                        <a:spcAft>
                          <a:spcPts val="0"/>
                        </a:spcAft>
                        <a:buNone/>
                      </a:pPr>
                      <a:endParaRPr sz="2400" u="none" strike="noStrike" cap="none">
                        <a:solidFill>
                          <a:schemeClr val="lt1"/>
                        </a:solidFill>
                        <a:latin typeface="Calibri"/>
                        <a:ea typeface="Calibri"/>
                        <a:cs typeface="Calibri"/>
                        <a:sym typeface="Calibri"/>
                      </a:endParaRPr>
                    </a:p>
                    <a:p>
                      <a:pPr marL="78105" marR="0" lvl="0" indent="0" algn="ctr" rtl="0">
                        <a:lnSpc>
                          <a:spcPct val="55208"/>
                        </a:lnSpc>
                        <a:spcBef>
                          <a:spcPts val="0"/>
                        </a:spcBef>
                        <a:spcAft>
                          <a:spcPts val="0"/>
                        </a:spcAft>
                        <a:buNone/>
                      </a:pPr>
                      <a:r>
                        <a:rPr lang="en-ZA" sz="2400" u="none" strike="noStrike" cap="none">
                          <a:solidFill>
                            <a:schemeClr val="lt1"/>
                          </a:solidFill>
                          <a:latin typeface="Calibri"/>
                          <a:ea typeface="Calibri"/>
                          <a:cs typeface="Calibri"/>
                          <a:sym typeface="Calibri"/>
                        </a:rPr>
                        <a:t>D</a:t>
                      </a:r>
                      <a:endParaRPr/>
                    </a:p>
                    <a:p>
                      <a:pPr marL="78105" marR="0" lvl="0" indent="0" algn="ctr" rtl="0">
                        <a:lnSpc>
                          <a:spcPct val="55208"/>
                        </a:lnSpc>
                        <a:spcBef>
                          <a:spcPts val="0"/>
                        </a:spcBef>
                        <a:spcAft>
                          <a:spcPts val="0"/>
                        </a:spcAft>
                        <a:buNone/>
                      </a:pPr>
                      <a:endParaRPr sz="2400" u="none" strike="noStrike" cap="none">
                        <a:solidFill>
                          <a:schemeClr val="lt1"/>
                        </a:solidFill>
                        <a:latin typeface="Calibri"/>
                        <a:ea typeface="Calibri"/>
                        <a:cs typeface="Calibri"/>
                        <a:sym typeface="Calibri"/>
                      </a:endParaRPr>
                    </a:p>
                    <a:p>
                      <a:pPr marL="78105" marR="0" lvl="0" indent="0" algn="ctr" rtl="0">
                        <a:lnSpc>
                          <a:spcPct val="55208"/>
                        </a:lnSpc>
                        <a:spcBef>
                          <a:spcPts val="0"/>
                        </a:spcBef>
                        <a:spcAft>
                          <a:spcPts val="0"/>
                        </a:spcAft>
                        <a:buNone/>
                      </a:pPr>
                      <a:r>
                        <a:rPr lang="en-ZA" sz="2400" u="none" strike="noStrike" cap="none">
                          <a:solidFill>
                            <a:schemeClr val="lt1"/>
                          </a:solidFill>
                          <a:latin typeface="Calibri"/>
                          <a:ea typeface="Calibri"/>
                          <a:cs typeface="Calibri"/>
                          <a:sym typeface="Calibri"/>
                        </a:rPr>
                        <a:t>I</a:t>
                      </a:r>
                      <a:endParaRPr/>
                    </a:p>
                    <a:p>
                      <a:pPr marL="78105" marR="0" lvl="0" indent="0" algn="ctr" rtl="0">
                        <a:lnSpc>
                          <a:spcPct val="55208"/>
                        </a:lnSpc>
                        <a:spcBef>
                          <a:spcPts val="0"/>
                        </a:spcBef>
                        <a:spcAft>
                          <a:spcPts val="0"/>
                        </a:spcAft>
                        <a:buNone/>
                      </a:pPr>
                      <a:endParaRPr sz="2400" u="none" strike="noStrike" cap="none">
                        <a:solidFill>
                          <a:schemeClr val="lt1"/>
                        </a:solidFill>
                        <a:latin typeface="Calibri"/>
                        <a:ea typeface="Calibri"/>
                        <a:cs typeface="Calibri"/>
                        <a:sym typeface="Calibri"/>
                      </a:endParaRPr>
                    </a:p>
                    <a:p>
                      <a:pPr marL="78105" marR="0" lvl="0" indent="0" algn="ctr" rtl="0">
                        <a:lnSpc>
                          <a:spcPct val="55208"/>
                        </a:lnSpc>
                        <a:spcBef>
                          <a:spcPts val="0"/>
                        </a:spcBef>
                        <a:spcAft>
                          <a:spcPts val="0"/>
                        </a:spcAft>
                        <a:buNone/>
                      </a:pPr>
                      <a:r>
                        <a:rPr lang="en-ZA" sz="2400" u="none" strike="noStrike" cap="none">
                          <a:solidFill>
                            <a:schemeClr val="lt1"/>
                          </a:solidFill>
                          <a:latin typeface="Calibri"/>
                          <a:ea typeface="Calibri"/>
                          <a:cs typeface="Calibri"/>
                          <a:sym typeface="Calibri"/>
                        </a:rPr>
                        <a:t>S</a:t>
                      </a:r>
                      <a:endParaRPr/>
                    </a:p>
                    <a:p>
                      <a:pPr marL="78105" marR="0" lvl="0" indent="0" algn="ctr" rtl="0">
                        <a:lnSpc>
                          <a:spcPct val="55208"/>
                        </a:lnSpc>
                        <a:spcBef>
                          <a:spcPts val="0"/>
                        </a:spcBef>
                        <a:spcAft>
                          <a:spcPts val="0"/>
                        </a:spcAft>
                        <a:buNone/>
                      </a:pPr>
                      <a:endParaRPr sz="2400" u="none" strike="noStrike" cap="none">
                        <a:solidFill>
                          <a:schemeClr val="lt1"/>
                        </a:solidFill>
                        <a:latin typeface="Calibri"/>
                        <a:ea typeface="Calibri"/>
                        <a:cs typeface="Calibri"/>
                        <a:sym typeface="Calibri"/>
                      </a:endParaRPr>
                    </a:p>
                    <a:p>
                      <a:pPr marL="78105" marR="0" lvl="0" indent="0" algn="ctr" rtl="0">
                        <a:lnSpc>
                          <a:spcPct val="55208"/>
                        </a:lnSpc>
                        <a:spcBef>
                          <a:spcPts val="0"/>
                        </a:spcBef>
                        <a:spcAft>
                          <a:spcPts val="0"/>
                        </a:spcAft>
                        <a:buNone/>
                      </a:pPr>
                      <a:r>
                        <a:rPr lang="en-ZA" sz="2400" u="none" strike="noStrike" cap="none">
                          <a:solidFill>
                            <a:schemeClr val="lt1"/>
                          </a:solidFill>
                          <a:latin typeface="Calibri"/>
                          <a:ea typeface="Calibri"/>
                          <a:cs typeface="Calibri"/>
                          <a:sym typeface="Calibri"/>
                        </a:rPr>
                        <a:t>T</a:t>
                      </a:r>
                      <a:endParaRPr/>
                    </a:p>
                    <a:p>
                      <a:pPr marL="78105" marR="0" lvl="0" indent="0" algn="ctr" rtl="0">
                        <a:lnSpc>
                          <a:spcPct val="55208"/>
                        </a:lnSpc>
                        <a:spcBef>
                          <a:spcPts val="0"/>
                        </a:spcBef>
                        <a:spcAft>
                          <a:spcPts val="0"/>
                        </a:spcAft>
                        <a:buNone/>
                      </a:pPr>
                      <a:endParaRPr sz="2400" u="none" strike="noStrike" cap="none">
                        <a:solidFill>
                          <a:schemeClr val="lt1"/>
                        </a:solidFill>
                        <a:latin typeface="Calibri"/>
                        <a:ea typeface="Calibri"/>
                        <a:cs typeface="Calibri"/>
                        <a:sym typeface="Calibri"/>
                      </a:endParaRPr>
                    </a:p>
                    <a:p>
                      <a:pPr marL="78105" marR="0" lvl="0" indent="0" algn="ctr" rtl="0">
                        <a:lnSpc>
                          <a:spcPct val="55208"/>
                        </a:lnSpc>
                        <a:spcBef>
                          <a:spcPts val="0"/>
                        </a:spcBef>
                        <a:spcAft>
                          <a:spcPts val="0"/>
                        </a:spcAft>
                        <a:buNone/>
                      </a:pPr>
                      <a:r>
                        <a:rPr lang="en-ZA" sz="2400" u="none" strike="noStrike" cap="none">
                          <a:solidFill>
                            <a:schemeClr val="lt1"/>
                          </a:solidFill>
                          <a:latin typeface="Calibri"/>
                          <a:ea typeface="Calibri"/>
                          <a:cs typeface="Calibri"/>
                          <a:sym typeface="Calibri"/>
                        </a:rPr>
                        <a:t>A</a:t>
                      </a:r>
                      <a:endParaRPr/>
                    </a:p>
                    <a:p>
                      <a:pPr marL="78105" marR="0" lvl="0" indent="0" algn="ctr" rtl="0">
                        <a:lnSpc>
                          <a:spcPct val="55208"/>
                        </a:lnSpc>
                        <a:spcBef>
                          <a:spcPts val="0"/>
                        </a:spcBef>
                        <a:spcAft>
                          <a:spcPts val="0"/>
                        </a:spcAft>
                        <a:buNone/>
                      </a:pPr>
                      <a:endParaRPr sz="2400" u="none" strike="noStrike" cap="none">
                        <a:solidFill>
                          <a:schemeClr val="lt1"/>
                        </a:solidFill>
                        <a:latin typeface="Calibri"/>
                        <a:ea typeface="Calibri"/>
                        <a:cs typeface="Calibri"/>
                        <a:sym typeface="Calibri"/>
                      </a:endParaRPr>
                    </a:p>
                    <a:p>
                      <a:pPr marL="78105" marR="0" lvl="0" indent="0" algn="ctr" rtl="0">
                        <a:lnSpc>
                          <a:spcPct val="55208"/>
                        </a:lnSpc>
                        <a:spcBef>
                          <a:spcPts val="0"/>
                        </a:spcBef>
                        <a:spcAft>
                          <a:spcPts val="0"/>
                        </a:spcAft>
                        <a:buNone/>
                      </a:pPr>
                      <a:r>
                        <a:rPr lang="en-ZA" sz="2400" u="none" strike="noStrike" cap="none">
                          <a:solidFill>
                            <a:schemeClr val="lt1"/>
                          </a:solidFill>
                          <a:latin typeface="Calibri"/>
                          <a:ea typeface="Calibri"/>
                          <a:cs typeface="Calibri"/>
                          <a:sym typeface="Calibri"/>
                        </a:rPr>
                        <a:t>N</a:t>
                      </a:r>
                      <a:endParaRPr/>
                    </a:p>
                    <a:p>
                      <a:pPr marL="78105" marR="0" lvl="0" indent="0" algn="ctr" rtl="0">
                        <a:lnSpc>
                          <a:spcPct val="55208"/>
                        </a:lnSpc>
                        <a:spcBef>
                          <a:spcPts val="0"/>
                        </a:spcBef>
                        <a:spcAft>
                          <a:spcPts val="0"/>
                        </a:spcAft>
                        <a:buNone/>
                      </a:pPr>
                      <a:endParaRPr sz="2400" u="none" strike="noStrike" cap="none">
                        <a:solidFill>
                          <a:schemeClr val="lt1"/>
                        </a:solidFill>
                        <a:latin typeface="Calibri"/>
                        <a:ea typeface="Calibri"/>
                        <a:cs typeface="Calibri"/>
                        <a:sym typeface="Calibri"/>
                      </a:endParaRPr>
                    </a:p>
                    <a:p>
                      <a:pPr marL="78105" marR="0" lvl="0" indent="0" algn="ctr" rtl="0">
                        <a:lnSpc>
                          <a:spcPct val="55208"/>
                        </a:lnSpc>
                        <a:spcBef>
                          <a:spcPts val="0"/>
                        </a:spcBef>
                        <a:spcAft>
                          <a:spcPts val="0"/>
                        </a:spcAft>
                        <a:buNone/>
                      </a:pPr>
                      <a:r>
                        <a:rPr lang="en-ZA" sz="2400" u="none" strike="noStrike" cap="none">
                          <a:solidFill>
                            <a:schemeClr val="lt1"/>
                          </a:solidFill>
                          <a:latin typeface="Calibri"/>
                          <a:ea typeface="Calibri"/>
                          <a:cs typeface="Calibri"/>
                          <a:sym typeface="Calibri"/>
                        </a:rPr>
                        <a:t>C</a:t>
                      </a:r>
                      <a:endParaRPr/>
                    </a:p>
                    <a:p>
                      <a:pPr marL="78105" marR="0" lvl="0" indent="0" algn="ctr" rtl="0">
                        <a:lnSpc>
                          <a:spcPct val="55208"/>
                        </a:lnSpc>
                        <a:spcBef>
                          <a:spcPts val="0"/>
                        </a:spcBef>
                        <a:spcAft>
                          <a:spcPts val="0"/>
                        </a:spcAft>
                        <a:buNone/>
                      </a:pPr>
                      <a:endParaRPr sz="2400" u="none" strike="noStrike" cap="none">
                        <a:solidFill>
                          <a:schemeClr val="lt1"/>
                        </a:solidFill>
                        <a:latin typeface="Calibri"/>
                        <a:ea typeface="Calibri"/>
                        <a:cs typeface="Calibri"/>
                        <a:sym typeface="Calibri"/>
                      </a:endParaRPr>
                    </a:p>
                    <a:p>
                      <a:pPr marL="78105" marR="0" lvl="0" indent="0" algn="ctr" rtl="0">
                        <a:lnSpc>
                          <a:spcPct val="55208"/>
                        </a:lnSpc>
                        <a:spcBef>
                          <a:spcPts val="0"/>
                        </a:spcBef>
                        <a:spcAft>
                          <a:spcPts val="0"/>
                        </a:spcAft>
                        <a:buNone/>
                      </a:pPr>
                      <a:r>
                        <a:rPr lang="en-ZA" sz="2400" u="none" strike="noStrike" cap="none">
                          <a:solidFill>
                            <a:schemeClr val="lt1"/>
                          </a:solidFill>
                          <a:latin typeface="Calibri"/>
                          <a:ea typeface="Calibri"/>
                          <a:cs typeface="Calibri"/>
                          <a:sym typeface="Calibri"/>
                        </a:rPr>
                        <a:t>E</a:t>
                      </a:r>
                      <a:endParaRPr sz="2400" u="none" strike="noStrike" cap="none">
                        <a:solidFill>
                          <a:schemeClr val="lt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7F7F7F"/>
                    </a:solidFill>
                  </a:tcPr>
                </a:tc>
                <a:tc>
                  <a:txBody>
                    <a:bodyPr/>
                    <a:lstStyle/>
                    <a:p>
                      <a:pPr marL="67310" marR="0" lvl="0" indent="0" algn="l" rtl="0">
                        <a:lnSpc>
                          <a:spcPct val="67000"/>
                        </a:lnSpc>
                        <a:spcBef>
                          <a:spcPts val="0"/>
                        </a:spcBef>
                        <a:spcAft>
                          <a:spcPts val="0"/>
                        </a:spcAft>
                        <a:buNone/>
                      </a:pPr>
                      <a:endParaRPr sz="2000" u="none" strike="noStrike" cap="none">
                        <a:solidFill>
                          <a:schemeClr val="dk1"/>
                        </a:solidFill>
                      </a:endParaRPr>
                    </a:p>
                    <a:p>
                      <a:pPr marL="67310" marR="0" lvl="0" indent="0" algn="ctr" rtl="0">
                        <a:lnSpc>
                          <a:spcPct val="67000"/>
                        </a:lnSpc>
                        <a:spcBef>
                          <a:spcPts val="0"/>
                        </a:spcBef>
                        <a:spcAft>
                          <a:spcPts val="0"/>
                        </a:spcAft>
                        <a:buNone/>
                      </a:pPr>
                      <a:r>
                        <a:rPr lang="en-ZA" sz="2000" u="none" strike="noStrike" cap="none">
                          <a:solidFill>
                            <a:schemeClr val="dk1"/>
                          </a:solidFill>
                        </a:rPr>
                        <a:t>SECOND SEMESTER</a:t>
                      </a:r>
                      <a:endParaRPr sz="20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56514" marR="53975" lvl="0" indent="0" algn="ctr" rtl="0">
                        <a:lnSpc>
                          <a:spcPct val="100000"/>
                        </a:lnSpc>
                        <a:spcBef>
                          <a:spcPts val="0"/>
                        </a:spcBef>
                        <a:spcAft>
                          <a:spcPts val="0"/>
                        </a:spcAft>
                        <a:buNone/>
                      </a:pPr>
                      <a:endParaRPr sz="1000" u="none" strike="noStrike" cap="none">
                        <a:solidFill>
                          <a:schemeClr val="dk1"/>
                        </a:solidFill>
                      </a:endParaRPr>
                    </a:p>
                    <a:p>
                      <a:pPr marL="56514" marR="53975" lvl="0" indent="0" algn="ctr" rtl="0">
                        <a:lnSpc>
                          <a:spcPct val="100000"/>
                        </a:lnSpc>
                        <a:spcBef>
                          <a:spcPts val="5"/>
                        </a:spcBef>
                        <a:spcAft>
                          <a:spcPts val="0"/>
                        </a:spcAft>
                        <a:buNone/>
                      </a:pPr>
                      <a:r>
                        <a:rPr lang="en-ZA" sz="1000" u="none" strike="noStrike" cap="none">
                          <a:solidFill>
                            <a:schemeClr val="dk1"/>
                          </a:solidFill>
                        </a:rPr>
                        <a:t>TYPE</a:t>
                      </a:r>
                      <a:endParaRPr sz="1100" u="none" strike="noStrike" cap="none">
                        <a:solidFill>
                          <a:schemeClr val="dk1"/>
                        </a:solidFill>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133985" marR="130810" lvl="0" indent="0" algn="ctr" rtl="0">
                        <a:lnSpc>
                          <a:spcPct val="121818"/>
                        </a:lnSpc>
                        <a:spcBef>
                          <a:spcPts val="0"/>
                        </a:spcBef>
                        <a:spcAft>
                          <a:spcPts val="0"/>
                        </a:spcAft>
                        <a:buNone/>
                      </a:pPr>
                      <a:endParaRPr sz="1100" u="none" strike="noStrike" cap="none">
                        <a:solidFill>
                          <a:schemeClr val="dk1"/>
                        </a:solidFill>
                      </a:endParaRPr>
                    </a:p>
                    <a:p>
                      <a:pPr marL="133985" marR="130810" lvl="0" indent="0" algn="ctr" rtl="0">
                        <a:lnSpc>
                          <a:spcPct val="121818"/>
                        </a:lnSpc>
                        <a:spcBef>
                          <a:spcPts val="0"/>
                        </a:spcBef>
                        <a:spcAft>
                          <a:spcPts val="0"/>
                        </a:spcAft>
                        <a:buNone/>
                      </a:pPr>
                      <a:r>
                        <a:rPr lang="en-ZA" sz="1100" u="none" strike="noStrike" cap="none">
                          <a:solidFill>
                            <a:schemeClr val="dk1"/>
                          </a:solidFill>
                        </a:rPr>
                        <a:t>CR</a:t>
                      </a:r>
                      <a:endParaRPr sz="11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extLst>
                  <a:ext uri="{0D108BD9-81ED-4DB2-BD59-A6C34878D82A}">
                    <a16:rowId xmlns:a16="http://schemas.microsoft.com/office/drawing/2014/main" val="10000"/>
                  </a:ext>
                </a:extLst>
              </a:tr>
              <a:tr h="222875">
                <a:tc gridSpan="3">
                  <a:txBody>
                    <a:bodyPr/>
                    <a:lstStyle/>
                    <a:p>
                      <a:pPr marL="0" marR="0" lvl="0" indent="0" algn="l" rtl="0">
                        <a:lnSpc>
                          <a:spcPct val="100000"/>
                        </a:lnSpc>
                        <a:spcBef>
                          <a:spcPts val="0"/>
                        </a:spcBef>
                        <a:spcAft>
                          <a:spcPts val="0"/>
                        </a:spcAft>
                        <a:buNone/>
                      </a:pPr>
                      <a:r>
                        <a:rPr lang="en-ZA" sz="1400" b="1" i="0" u="none" strike="noStrike" cap="none">
                          <a:solidFill>
                            <a:srgbClr val="000000"/>
                          </a:solidFill>
                          <a:latin typeface="Calibri"/>
                          <a:ea typeface="Calibri"/>
                          <a:cs typeface="Calibri"/>
                          <a:sym typeface="Calibri"/>
                        </a:rPr>
                        <a:t>Year module / Jaarmodule</a:t>
                      </a:r>
                      <a:endParaRPr sz="1800" b="0" i="0" u="none" strike="noStrike" cap="none">
                        <a:latin typeface="Arial"/>
                        <a:ea typeface="Arial"/>
                        <a:cs typeface="Arial"/>
                        <a:sym typeface="Arial"/>
                      </a:endParaRPr>
                    </a:p>
                  </a:txBody>
                  <a:tcPr marL="68575" marR="6857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Year module / Jaarmodule</a:t>
                      </a:r>
                      <a:endParaRPr sz="1800" b="0" i="0" u="none" strike="noStrike" cap="none">
                        <a:solidFill>
                          <a:schemeClr val="dk1"/>
                        </a:solidFill>
                        <a:latin typeface="Arial"/>
                        <a:ea typeface="Arial"/>
                        <a:cs typeface="Arial"/>
                        <a:sym typeface="Arial"/>
                      </a:endParaRPr>
                    </a:p>
                  </a:txBody>
                  <a:tcPr marL="68575" marR="6857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192400">
                <a:tc>
                  <a:txBody>
                    <a:bodyPr/>
                    <a:lstStyle/>
                    <a:p>
                      <a:pPr marL="0" marR="0" lvl="0" indent="0" algn="l" rtl="0">
                        <a:lnSpc>
                          <a:spcPct val="100000"/>
                        </a:lnSpc>
                        <a:spcBef>
                          <a:spcPts val="0"/>
                        </a:spcBef>
                        <a:spcAft>
                          <a:spcPts val="0"/>
                        </a:spcAft>
                        <a:buNone/>
                      </a:pPr>
                      <a:r>
                        <a:rPr lang="en-ZA" sz="1200" b="1" i="0" u="none" strike="noStrike" cap="none">
                          <a:solidFill>
                            <a:srgbClr val="000000"/>
                          </a:solidFill>
                          <a:latin typeface="Calibri"/>
                          <a:ea typeface="Calibri"/>
                          <a:cs typeface="Calibri"/>
                          <a:sym typeface="Calibri"/>
                        </a:rPr>
                        <a:t>TPED 376</a:t>
                      </a:r>
                      <a:endParaRPr sz="1800" b="0" i="0" u="none" strike="noStrike" cap="none">
                        <a:latin typeface="Arial"/>
                        <a:ea typeface="Arial"/>
                        <a:cs typeface="Arial"/>
                        <a:sym typeface="Arial"/>
                      </a:endParaRPr>
                    </a:p>
                  </a:txBody>
                  <a:tcPr marL="50050" marR="50050"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None/>
                      </a:pPr>
                      <a:r>
                        <a:rPr lang="en-ZA" sz="1200" b="0" i="0" u="none" strike="noStrike" cap="none">
                          <a:solidFill>
                            <a:srgbClr val="000000"/>
                          </a:solidFill>
                          <a:latin typeface="Calibri"/>
                          <a:ea typeface="Calibri"/>
                          <a:cs typeface="Calibri"/>
                          <a:sym typeface="Calibri"/>
                        </a:rPr>
                        <a:t>H</a:t>
                      </a:r>
                      <a:endParaRPr sz="1800" b="0" i="0" u="none" strike="noStrike" cap="none">
                        <a:latin typeface="Arial"/>
                        <a:ea typeface="Arial"/>
                        <a:cs typeface="Arial"/>
                        <a:sym typeface="Arial"/>
                      </a:endParaRPr>
                    </a:p>
                  </a:txBody>
                  <a:tcPr marL="50050" marR="50050"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ZA" sz="1200" b="0" i="0" u="none" strike="noStrike" cap="none">
                          <a:solidFill>
                            <a:srgbClr val="000000"/>
                          </a:solidFill>
                          <a:latin typeface="Calibri"/>
                          <a:ea typeface="Calibri"/>
                          <a:cs typeface="Calibri"/>
                          <a:sym typeface="Calibri"/>
                        </a:rPr>
                        <a:t>16</a:t>
                      </a:r>
                      <a:endParaRPr sz="1800" b="0" i="0" u="none" strike="noStrike" cap="none">
                        <a:latin typeface="Arial"/>
                        <a:ea typeface="Arial"/>
                        <a:cs typeface="Arial"/>
                        <a:sym typeface="Arial"/>
                      </a:endParaRPr>
                    </a:p>
                  </a:txBody>
                  <a:tcPr marL="50050" marR="50050"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200" b="1" i="0" u="none" strike="noStrike" cap="none">
                          <a:solidFill>
                            <a:schemeClr val="dk1"/>
                          </a:solidFill>
                          <a:latin typeface="Calibri"/>
                          <a:ea typeface="Calibri"/>
                          <a:cs typeface="Calibri"/>
                          <a:sym typeface="Calibri"/>
                        </a:rPr>
                        <a:t>TPED 376</a:t>
                      </a:r>
                      <a:endParaRPr sz="1800" b="0" i="0" u="none" strike="noStrike" cap="none">
                        <a:solidFill>
                          <a:schemeClr val="dk1"/>
                        </a:solidFill>
                        <a:latin typeface="Arial"/>
                        <a:ea typeface="Arial"/>
                        <a:cs typeface="Arial"/>
                        <a:sym typeface="Arial"/>
                      </a:endParaRPr>
                    </a:p>
                  </a:txBody>
                  <a:tcPr marL="68575" marR="6857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213350">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Fundamental modules / Fundamentele modules </a:t>
                      </a:r>
                      <a:endParaRPr sz="1200" u="none" strike="noStrike" cap="none">
                        <a:solidFill>
                          <a:schemeClr val="dk1"/>
                        </a:solidFill>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Fundamental modules / Fundamentele modules </a:t>
                      </a:r>
                      <a:endParaRPr sz="1200" u="none" strike="noStrike" cap="none">
                        <a:solidFill>
                          <a:schemeClr val="dk1"/>
                        </a:solidFill>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195500">
                <a:tc>
                  <a:txBody>
                    <a:bodyPr/>
                    <a:lstStyle/>
                    <a:p>
                      <a:pPr marL="67945" marR="0" lvl="0" indent="0" algn="l" rtl="0">
                        <a:lnSpc>
                          <a:spcPct val="100000"/>
                        </a:lnSpc>
                        <a:spcBef>
                          <a:spcPts val="0"/>
                        </a:spcBef>
                        <a:spcAft>
                          <a:spcPts val="0"/>
                        </a:spcAft>
                        <a:buNone/>
                      </a:pPr>
                      <a:r>
                        <a:rPr lang="en-ZA" sz="1200" u="none" strike="noStrike" cap="none">
                          <a:solidFill>
                            <a:schemeClr val="dk1"/>
                          </a:solidFill>
                        </a:rPr>
                        <a:t>EDCC 315</a:t>
                      </a:r>
                      <a:endParaRPr sz="12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3810" marR="0" lvl="0" indent="0" algn="ctr" rtl="0">
                        <a:lnSpc>
                          <a:spcPct val="100000"/>
                        </a:lnSpc>
                        <a:spcBef>
                          <a:spcPts val="0"/>
                        </a:spcBef>
                        <a:spcAft>
                          <a:spcPts val="0"/>
                        </a:spcAft>
                        <a:buNone/>
                      </a:pPr>
                      <a:r>
                        <a:rPr lang="en-ZA" sz="1200" u="none" strike="noStrike" cap="none"/>
                        <a:t>H</a:t>
                      </a:r>
                      <a:endParaRPr sz="1200" u="none" strike="noStrike" cap="none">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87630" marR="87630" lvl="0" indent="0" algn="ctr" rtl="0">
                        <a:lnSpc>
                          <a:spcPct val="100000"/>
                        </a:lnSpc>
                        <a:spcBef>
                          <a:spcPts val="0"/>
                        </a:spcBef>
                        <a:spcAft>
                          <a:spcPts val="0"/>
                        </a:spcAft>
                        <a:buNone/>
                      </a:pPr>
                      <a:r>
                        <a:rPr lang="en-ZA" sz="1200" u="none" strike="noStrike" cap="none"/>
                        <a:t>8</a:t>
                      </a:r>
                      <a:endParaRPr sz="1200" u="none" strike="noStrike" cap="none">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67310" marR="0" lvl="0" indent="0" algn="l" rtl="0">
                        <a:lnSpc>
                          <a:spcPct val="100000"/>
                        </a:lnSpc>
                        <a:spcBef>
                          <a:spcPts val="0"/>
                        </a:spcBef>
                        <a:spcAft>
                          <a:spcPts val="0"/>
                        </a:spcAft>
                        <a:buNone/>
                      </a:pPr>
                      <a:r>
                        <a:rPr lang="en-ZA" sz="1200" b="1" u="none" strike="noStrike" cap="none"/>
                        <a:t>EDCC 323</a:t>
                      </a:r>
                      <a:endParaRPr sz="1200" b="1" u="none" strike="noStrike" cap="none">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316865" lvl="0" indent="0" algn="r" rtl="0">
                        <a:lnSpc>
                          <a:spcPct val="100000"/>
                        </a:lnSpc>
                        <a:spcBef>
                          <a:spcPts val="0"/>
                        </a:spcBef>
                        <a:spcAft>
                          <a:spcPts val="0"/>
                        </a:spcAft>
                        <a:buNone/>
                      </a:pPr>
                      <a:r>
                        <a:rPr lang="en-ZA" sz="1200" u="none" strike="noStrike" cap="none">
                          <a:solidFill>
                            <a:schemeClr val="dk1"/>
                          </a:solidFill>
                        </a:rPr>
                        <a:t>H</a:t>
                      </a:r>
                      <a:endParaRPr sz="12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133985" marR="129540" lvl="0" indent="0" algn="ctr" rtl="0">
                        <a:lnSpc>
                          <a:spcPct val="100000"/>
                        </a:lnSpc>
                        <a:spcBef>
                          <a:spcPts val="0"/>
                        </a:spcBef>
                        <a:spcAft>
                          <a:spcPts val="0"/>
                        </a:spcAft>
                        <a:buNone/>
                      </a:pPr>
                      <a:r>
                        <a:rPr lang="en-ZA" sz="1200" b="0" u="none" strike="noStrike" cap="none">
                          <a:solidFill>
                            <a:schemeClr val="dk1"/>
                          </a:solidFill>
                        </a:rPr>
                        <a:t>16</a:t>
                      </a:r>
                      <a:endParaRPr sz="1200" b="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4"/>
                  </a:ext>
                </a:extLst>
              </a:tr>
              <a:tr h="192400">
                <a:tc>
                  <a:txBody>
                    <a:bodyPr/>
                    <a:lstStyle/>
                    <a:p>
                      <a:pPr marL="64008" marR="0" lvl="0" indent="0" algn="l" rtl="0">
                        <a:lnSpc>
                          <a:spcPct val="100000"/>
                        </a:lnSpc>
                        <a:spcBef>
                          <a:spcPts val="0"/>
                        </a:spcBef>
                        <a:spcAft>
                          <a:spcPts val="0"/>
                        </a:spcAft>
                        <a:buNone/>
                      </a:pPr>
                      <a:r>
                        <a:rPr lang="en-ZA" sz="1200" b="1" i="0" u="none" strike="noStrike" cap="none">
                          <a:solidFill>
                            <a:srgbClr val="000000"/>
                          </a:solidFill>
                          <a:latin typeface="Calibri"/>
                          <a:ea typeface="Calibri"/>
                          <a:cs typeface="Calibri"/>
                          <a:sym typeface="Calibri"/>
                        </a:rPr>
                        <a:t>EDTM 312</a:t>
                      </a:r>
                      <a:endParaRPr sz="1800" b="0" i="0" u="none" strike="noStrike" cap="none">
                        <a:latin typeface="Arial"/>
                        <a:ea typeface="Arial"/>
                        <a:cs typeface="Arial"/>
                        <a:sym typeface="Arial"/>
                      </a:endParaRPr>
                    </a:p>
                  </a:txBody>
                  <a:tcPr marL="9525" marR="952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01250"/>
                        </a:lnSpc>
                        <a:spcBef>
                          <a:spcPts val="0"/>
                        </a:spcBef>
                        <a:spcAft>
                          <a:spcPts val="0"/>
                        </a:spcAft>
                        <a:buNone/>
                      </a:pPr>
                      <a:r>
                        <a:rPr lang="en-ZA" sz="1200" b="0" i="0" u="none" strike="noStrike" cap="none">
                          <a:solidFill>
                            <a:schemeClr val="dk1"/>
                          </a:solidFill>
                          <a:latin typeface="Calibri"/>
                          <a:ea typeface="Calibri"/>
                          <a:cs typeface="Calibri"/>
                          <a:sym typeface="Calibri"/>
                        </a:rPr>
                        <a:t>X</a:t>
                      </a:r>
                      <a:endParaRPr sz="1200" b="0" i="0" u="none" strike="noStrike" cap="none">
                        <a:solidFill>
                          <a:schemeClr val="dk1"/>
                        </a:solidFill>
                        <a:latin typeface="Calibri"/>
                        <a:ea typeface="Calibri"/>
                        <a:cs typeface="Calibri"/>
                        <a:sym typeface="Calibri"/>
                      </a:endParaRPr>
                    </a:p>
                  </a:txBody>
                  <a:tcPr marL="9525" marR="952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01250"/>
                        </a:lnSpc>
                        <a:spcBef>
                          <a:spcPts val="0"/>
                        </a:spcBef>
                        <a:spcAft>
                          <a:spcPts val="0"/>
                        </a:spcAft>
                        <a:buNone/>
                      </a:pPr>
                      <a:r>
                        <a:rPr lang="en-ZA" sz="1200" b="1" i="0" u="none" strike="noStrike" cap="none">
                          <a:solidFill>
                            <a:schemeClr val="dk1"/>
                          </a:solidFill>
                          <a:latin typeface="Calibri"/>
                          <a:ea typeface="Calibri"/>
                          <a:cs typeface="Calibri"/>
                          <a:sym typeface="Calibri"/>
                        </a:rPr>
                        <a:t>8</a:t>
                      </a:r>
                      <a:endParaRPr sz="1800" b="0" i="0" u="none" strike="noStrike" cap="none">
                        <a:latin typeface="Arial"/>
                        <a:ea typeface="Arial"/>
                        <a:cs typeface="Arial"/>
                        <a:sym typeface="Arial"/>
                      </a:endParaRPr>
                    </a:p>
                  </a:txBody>
                  <a:tcPr marL="9525" marR="952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67310" marR="0" lvl="0" indent="0" algn="l" rtl="0">
                        <a:lnSpc>
                          <a:spcPct val="100000"/>
                        </a:lnSpc>
                        <a:spcBef>
                          <a:spcPts val="0"/>
                        </a:spcBef>
                        <a:spcAft>
                          <a:spcPts val="0"/>
                        </a:spcAft>
                        <a:buNone/>
                      </a:pPr>
                      <a:r>
                        <a:rPr lang="en-ZA" sz="1200" b="1" u="none" strike="noStrike" cap="none"/>
                        <a:t>EDCC 325</a:t>
                      </a:r>
                      <a:endParaRPr sz="1200" b="1" u="none" strike="noStrike" cap="none">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316865" lvl="0" indent="0" algn="r" rtl="0">
                        <a:lnSpc>
                          <a:spcPct val="100000"/>
                        </a:lnSpc>
                        <a:spcBef>
                          <a:spcPts val="0"/>
                        </a:spcBef>
                        <a:spcAft>
                          <a:spcPts val="0"/>
                        </a:spcAft>
                        <a:buNone/>
                      </a:pPr>
                      <a:r>
                        <a:rPr lang="en-ZA" sz="1200" u="none" strike="noStrike" cap="none">
                          <a:solidFill>
                            <a:schemeClr val="dk1"/>
                          </a:solidFill>
                        </a:rPr>
                        <a:t>H</a:t>
                      </a:r>
                      <a:endParaRPr sz="12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4445" marR="0" lvl="0" indent="0" algn="ctr" rtl="0">
                        <a:lnSpc>
                          <a:spcPct val="100000"/>
                        </a:lnSpc>
                        <a:spcBef>
                          <a:spcPts val="0"/>
                        </a:spcBef>
                        <a:spcAft>
                          <a:spcPts val="0"/>
                        </a:spcAft>
                        <a:buNone/>
                      </a:pPr>
                      <a:r>
                        <a:rPr lang="en-ZA" sz="1200" b="0" u="none" strike="noStrike" cap="none">
                          <a:solidFill>
                            <a:schemeClr val="dk1"/>
                          </a:solidFill>
                        </a:rPr>
                        <a:t>8</a:t>
                      </a:r>
                      <a:endParaRPr sz="1200" b="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5"/>
                  </a:ext>
                </a:extLst>
              </a:tr>
              <a:tr h="192400">
                <a:tc>
                  <a:txBody>
                    <a:bodyPr/>
                    <a:lstStyle/>
                    <a:p>
                      <a:pPr marL="64008" marR="0" lvl="0" indent="0" algn="l" rtl="0">
                        <a:lnSpc>
                          <a:spcPct val="100000"/>
                        </a:lnSpc>
                        <a:spcBef>
                          <a:spcPts val="0"/>
                        </a:spcBef>
                        <a:spcAft>
                          <a:spcPts val="0"/>
                        </a:spcAft>
                        <a:buNone/>
                      </a:pPr>
                      <a:r>
                        <a:rPr lang="en-ZA" sz="1200" b="1" i="0" u="none" strike="noStrike" cap="none">
                          <a:solidFill>
                            <a:srgbClr val="000000"/>
                          </a:solidFill>
                          <a:latin typeface="Calibri"/>
                          <a:ea typeface="Calibri"/>
                          <a:cs typeface="Calibri"/>
                          <a:sym typeface="Calibri"/>
                        </a:rPr>
                        <a:t>UTEW 311</a:t>
                      </a:r>
                      <a:endParaRPr sz="1800" b="0" i="0" u="none" strike="noStrike" cap="none">
                        <a:latin typeface="Arial"/>
                        <a:ea typeface="Arial"/>
                        <a:cs typeface="Arial"/>
                        <a:sym typeface="Arial"/>
                      </a:endParaRPr>
                    </a:p>
                  </a:txBody>
                  <a:tcPr marL="9525" marR="952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None/>
                      </a:pPr>
                      <a:r>
                        <a:rPr lang="en-ZA" sz="1200" b="0" i="0" u="none" strike="noStrike" cap="none">
                          <a:solidFill>
                            <a:schemeClr val="dk1"/>
                          </a:solidFill>
                          <a:latin typeface="Calibri"/>
                          <a:ea typeface="Calibri"/>
                          <a:cs typeface="Calibri"/>
                          <a:sym typeface="Calibri"/>
                        </a:rPr>
                        <a:t>X</a:t>
                      </a:r>
                      <a:endParaRPr sz="1800" b="0" i="0" u="none" strike="noStrike" cap="none">
                        <a:latin typeface="Arial"/>
                        <a:ea typeface="Arial"/>
                        <a:cs typeface="Arial"/>
                        <a:sym typeface="Arial"/>
                      </a:endParaRPr>
                    </a:p>
                  </a:txBody>
                  <a:tcPr marL="9525" marR="952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ZA" sz="1200" b="0" i="0" u="none" strike="noStrike" cap="none">
                          <a:solidFill>
                            <a:schemeClr val="dk1"/>
                          </a:solidFill>
                          <a:latin typeface="Calibri"/>
                          <a:ea typeface="Calibri"/>
                          <a:cs typeface="Calibri"/>
                          <a:sym typeface="Calibri"/>
                        </a:rPr>
                        <a:t>12</a:t>
                      </a:r>
                      <a:endParaRPr sz="1800" b="0" i="0" u="none" strike="noStrike" cap="none">
                        <a:solidFill>
                          <a:schemeClr val="dk1"/>
                        </a:solidFill>
                        <a:latin typeface="Arial"/>
                        <a:ea typeface="Arial"/>
                        <a:cs typeface="Arial"/>
                        <a:sym typeface="Arial"/>
                      </a:endParaRPr>
                    </a:p>
                  </a:txBody>
                  <a:tcPr marL="9525" marR="952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gridSpan="3">
                  <a:txBody>
                    <a:bodyPr/>
                    <a:lstStyle/>
                    <a:p>
                      <a:pPr marL="67310" marR="0" lvl="0" indent="0" algn="l" rtl="0">
                        <a:lnSpc>
                          <a:spcPct val="101250"/>
                        </a:lnSpc>
                        <a:spcBef>
                          <a:spcPts val="0"/>
                        </a:spcBef>
                        <a:spcAft>
                          <a:spcPts val="0"/>
                        </a:spcAft>
                        <a:buNone/>
                      </a:pPr>
                      <a:endParaRPr sz="1200" b="1" u="none" strike="noStrike" cap="none">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213350">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Specialisation Subjects </a:t>
                      </a:r>
                      <a:r>
                        <a:rPr lang="en-ZA" sz="1400" b="1" i="1" u="none" strike="noStrike" cap="none">
                          <a:solidFill>
                            <a:schemeClr val="dk1"/>
                          </a:solidFill>
                          <a:latin typeface="Calibri"/>
                          <a:ea typeface="Calibri"/>
                          <a:cs typeface="Calibri"/>
                          <a:sym typeface="Calibri"/>
                        </a:rPr>
                        <a:t>/ </a:t>
                      </a:r>
                      <a:r>
                        <a:rPr lang="en-ZA" sz="1400" b="1" i="0" u="none" strike="noStrike" cap="none">
                          <a:solidFill>
                            <a:schemeClr val="dk1"/>
                          </a:solidFill>
                          <a:latin typeface="Calibri"/>
                          <a:ea typeface="Calibri"/>
                          <a:cs typeface="Calibri"/>
                          <a:sym typeface="Calibri"/>
                        </a:rPr>
                        <a:t>Spesialiseringsvakke </a:t>
                      </a:r>
                      <a:endParaRPr sz="1200" u="none" strike="noStrike" cap="none">
                        <a:solidFill>
                          <a:schemeClr val="dk1"/>
                        </a:solidFill>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Specialisation Subjects </a:t>
                      </a:r>
                      <a:r>
                        <a:rPr lang="en-ZA" sz="1400" b="1" i="1" u="none" strike="noStrike" cap="none">
                          <a:solidFill>
                            <a:schemeClr val="dk1"/>
                          </a:solidFill>
                          <a:latin typeface="Calibri"/>
                          <a:ea typeface="Calibri"/>
                          <a:cs typeface="Calibri"/>
                          <a:sym typeface="Calibri"/>
                        </a:rPr>
                        <a:t>/ </a:t>
                      </a:r>
                      <a:r>
                        <a:rPr lang="en-ZA" sz="1400" b="1" i="0" u="none" strike="noStrike" cap="none">
                          <a:solidFill>
                            <a:schemeClr val="dk1"/>
                          </a:solidFill>
                          <a:latin typeface="Calibri"/>
                          <a:ea typeface="Calibri"/>
                          <a:cs typeface="Calibri"/>
                          <a:sym typeface="Calibri"/>
                        </a:rPr>
                        <a:t>Spesialiseringsvakke </a:t>
                      </a:r>
                      <a:endParaRPr sz="1200" u="none" strike="noStrike" cap="none">
                        <a:solidFill>
                          <a:schemeClr val="dk1"/>
                        </a:solidFill>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r h="200575">
                <a:tc>
                  <a:txBody>
                    <a:bodyPr/>
                    <a:lstStyle/>
                    <a:p>
                      <a:pPr marL="64008" marR="0" lvl="0" indent="0" algn="l" rtl="0">
                        <a:lnSpc>
                          <a:spcPct val="100000"/>
                        </a:lnSpc>
                        <a:spcBef>
                          <a:spcPts val="0"/>
                        </a:spcBef>
                        <a:spcAft>
                          <a:spcPts val="0"/>
                        </a:spcAft>
                        <a:buNone/>
                      </a:pPr>
                      <a:r>
                        <a:rPr lang="en-ZA" sz="1200" b="1" i="0" u="none" strike="noStrike" cap="none">
                          <a:solidFill>
                            <a:schemeClr val="dk1"/>
                          </a:solidFill>
                          <a:latin typeface="Calibri"/>
                          <a:ea typeface="Calibri"/>
                          <a:cs typeface="Calibri"/>
                          <a:sym typeface="Calibri"/>
                        </a:rPr>
                        <a:t>MFPC 311</a:t>
                      </a:r>
                      <a:endParaRPr sz="1800" b="0" i="0" u="none" strike="noStrike" cap="none">
                        <a:solidFill>
                          <a:schemeClr val="dk1"/>
                        </a:solidFill>
                        <a:latin typeface="Arial"/>
                        <a:ea typeface="Arial"/>
                        <a:cs typeface="Arial"/>
                        <a:sym typeface="Arial"/>
                      </a:endParaRPr>
                    </a:p>
                  </a:txBody>
                  <a:tcPr marL="9525" marR="952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None/>
                      </a:pPr>
                      <a:r>
                        <a:rPr lang="en-ZA" sz="1200" b="0" i="0" u="none" strike="noStrike" cap="none">
                          <a:solidFill>
                            <a:schemeClr val="dk1"/>
                          </a:solidFill>
                          <a:latin typeface="Calibri"/>
                          <a:ea typeface="Calibri"/>
                          <a:cs typeface="Calibri"/>
                          <a:sym typeface="Calibri"/>
                        </a:rPr>
                        <a:t>H</a:t>
                      </a:r>
                      <a:endParaRPr sz="1800" b="0" i="0" u="none" strike="noStrike" cap="none">
                        <a:solidFill>
                          <a:schemeClr val="dk1"/>
                        </a:solidFill>
                        <a:latin typeface="Arial"/>
                        <a:ea typeface="Arial"/>
                        <a:cs typeface="Arial"/>
                        <a:sym typeface="Arial"/>
                      </a:endParaRPr>
                    </a:p>
                  </a:txBody>
                  <a:tcPr marL="9525" marR="952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ZA" sz="1200" b="0" i="0" u="none" strike="noStrike" cap="none">
                          <a:solidFill>
                            <a:schemeClr val="dk1"/>
                          </a:solidFill>
                          <a:latin typeface="Calibri"/>
                          <a:ea typeface="Calibri"/>
                          <a:cs typeface="Calibri"/>
                          <a:sym typeface="Calibri"/>
                        </a:rPr>
                        <a:t>8</a:t>
                      </a:r>
                      <a:endParaRPr sz="1800" b="0" i="0" u="none" strike="noStrike" cap="none">
                        <a:solidFill>
                          <a:schemeClr val="dk1"/>
                        </a:solidFill>
                        <a:latin typeface="Arial"/>
                        <a:ea typeface="Arial"/>
                        <a:cs typeface="Arial"/>
                        <a:sym typeface="Arial"/>
                      </a:endParaRPr>
                    </a:p>
                  </a:txBody>
                  <a:tcPr marL="9525" marR="952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67310" marR="0" lvl="0" indent="0" algn="l" rtl="0">
                        <a:lnSpc>
                          <a:spcPct val="100000"/>
                        </a:lnSpc>
                        <a:spcBef>
                          <a:spcPts val="0"/>
                        </a:spcBef>
                        <a:spcAft>
                          <a:spcPts val="0"/>
                        </a:spcAft>
                        <a:buNone/>
                      </a:pPr>
                      <a:r>
                        <a:rPr lang="en-ZA" sz="1200" b="1" u="none" strike="noStrike" cap="none"/>
                        <a:t>MFPC 321</a:t>
                      </a:r>
                      <a:endParaRPr sz="1200" b="1" u="none" strike="noStrike" cap="none">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316865" lvl="0" indent="0" algn="r" rtl="0">
                        <a:lnSpc>
                          <a:spcPct val="100000"/>
                        </a:lnSpc>
                        <a:spcBef>
                          <a:spcPts val="0"/>
                        </a:spcBef>
                        <a:spcAft>
                          <a:spcPts val="0"/>
                        </a:spcAft>
                        <a:buNone/>
                      </a:pPr>
                      <a:r>
                        <a:rPr lang="en-ZA" sz="1200" u="none" strike="noStrike" cap="none">
                          <a:solidFill>
                            <a:schemeClr val="dk1"/>
                          </a:solidFill>
                        </a:rPr>
                        <a:t>H</a:t>
                      </a:r>
                      <a:endParaRPr sz="12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4445" marR="0" lvl="0" indent="0" algn="ctr" rtl="0">
                        <a:lnSpc>
                          <a:spcPct val="100000"/>
                        </a:lnSpc>
                        <a:spcBef>
                          <a:spcPts val="0"/>
                        </a:spcBef>
                        <a:spcAft>
                          <a:spcPts val="0"/>
                        </a:spcAft>
                        <a:buNone/>
                      </a:pPr>
                      <a:r>
                        <a:rPr lang="en-ZA" sz="1200" b="0" u="none" strike="noStrike" cap="none">
                          <a:solidFill>
                            <a:schemeClr val="dk1"/>
                          </a:solidFill>
                          <a:latin typeface="Calibri"/>
                          <a:ea typeface="Calibri"/>
                          <a:cs typeface="Calibri"/>
                          <a:sym typeface="Calibri"/>
                        </a:rPr>
                        <a:t>8</a:t>
                      </a:r>
                      <a:endParaRPr sz="1200" b="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8"/>
                  </a:ext>
                </a:extLst>
              </a:tr>
              <a:tr h="182875">
                <a:tc>
                  <a:txBody>
                    <a:bodyPr/>
                    <a:lstStyle/>
                    <a:p>
                      <a:pPr marL="67945" marR="0" lvl="0" indent="0" algn="l" rtl="0">
                        <a:lnSpc>
                          <a:spcPct val="100000"/>
                        </a:lnSpc>
                        <a:spcBef>
                          <a:spcPts val="0"/>
                        </a:spcBef>
                        <a:spcAft>
                          <a:spcPts val="0"/>
                        </a:spcAft>
                        <a:buNone/>
                      </a:pPr>
                      <a:endParaRPr sz="12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1905" marR="0" lvl="0" indent="0" algn="ctr" rtl="0">
                        <a:lnSpc>
                          <a:spcPct val="100000"/>
                        </a:lnSpc>
                        <a:spcBef>
                          <a:spcPts val="0"/>
                        </a:spcBef>
                        <a:spcAft>
                          <a:spcPts val="0"/>
                        </a:spcAft>
                        <a:buNone/>
                      </a:pPr>
                      <a:endParaRPr sz="1200" u="none" strike="noStrike" cap="none">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3175" marR="0" lvl="0" indent="0" algn="ctr" rtl="0">
                        <a:lnSpc>
                          <a:spcPct val="100000"/>
                        </a:lnSpc>
                        <a:spcBef>
                          <a:spcPts val="0"/>
                        </a:spcBef>
                        <a:spcAft>
                          <a:spcPts val="0"/>
                        </a:spcAft>
                        <a:buNone/>
                      </a:pPr>
                      <a:endParaRPr sz="1200" u="none" strike="noStrike" cap="none">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rowSpan="2">
                  <a:txBody>
                    <a:bodyPr/>
                    <a:lstStyle/>
                    <a:p>
                      <a:pPr marL="67310" marR="0" lvl="0" indent="0" algn="l" rtl="0">
                        <a:lnSpc>
                          <a:spcPct val="100000"/>
                        </a:lnSpc>
                        <a:spcBef>
                          <a:spcPts val="0"/>
                        </a:spcBef>
                        <a:spcAft>
                          <a:spcPts val="0"/>
                        </a:spcAft>
                        <a:buNone/>
                      </a:pPr>
                      <a:r>
                        <a:rPr lang="en-ZA" sz="1200" b="1" u="none" strike="noStrike" cap="none"/>
                        <a:t>LSKN 321</a:t>
                      </a:r>
                      <a:endParaRPr sz="1200" b="1" u="none" strike="noStrike" cap="none">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rowSpan="2">
                  <a:txBody>
                    <a:bodyPr/>
                    <a:lstStyle/>
                    <a:p>
                      <a:pPr marL="0" marR="316865" lvl="0" indent="0" algn="r" rtl="0">
                        <a:lnSpc>
                          <a:spcPct val="100000"/>
                        </a:lnSpc>
                        <a:spcBef>
                          <a:spcPts val="0"/>
                        </a:spcBef>
                        <a:spcAft>
                          <a:spcPts val="0"/>
                        </a:spcAft>
                        <a:buNone/>
                      </a:pPr>
                      <a:r>
                        <a:rPr lang="en-ZA" sz="1200" u="none" strike="noStrike" cap="none">
                          <a:solidFill>
                            <a:schemeClr val="dk1"/>
                          </a:solidFill>
                        </a:rPr>
                        <a:t>H</a:t>
                      </a:r>
                      <a:endParaRPr sz="12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rowSpan="2">
                  <a:txBody>
                    <a:bodyPr/>
                    <a:lstStyle/>
                    <a:p>
                      <a:pPr marL="4445" marR="0" lvl="0" indent="0" algn="ctr" rtl="0">
                        <a:lnSpc>
                          <a:spcPct val="100000"/>
                        </a:lnSpc>
                        <a:spcBef>
                          <a:spcPts val="0"/>
                        </a:spcBef>
                        <a:spcAft>
                          <a:spcPts val="0"/>
                        </a:spcAft>
                        <a:buNone/>
                      </a:pPr>
                      <a:r>
                        <a:rPr lang="en-ZA" sz="1200" b="0" u="none" strike="noStrike" cap="none">
                          <a:solidFill>
                            <a:schemeClr val="dk1"/>
                          </a:solidFill>
                        </a:rPr>
                        <a:t>8</a:t>
                      </a:r>
                      <a:endParaRPr sz="1200" b="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9"/>
                  </a:ext>
                </a:extLst>
              </a:tr>
              <a:tr h="152400">
                <a:tc rowSpan="2">
                  <a:txBody>
                    <a:bodyPr/>
                    <a:lstStyle/>
                    <a:p>
                      <a:pPr marL="67945" marR="1151255" lvl="0" indent="0" algn="l" rtl="0">
                        <a:lnSpc>
                          <a:spcPct val="100000"/>
                        </a:lnSpc>
                        <a:spcBef>
                          <a:spcPts val="0"/>
                        </a:spcBef>
                        <a:spcAft>
                          <a:spcPts val="0"/>
                        </a:spcAft>
                        <a:buNone/>
                      </a:pPr>
                      <a:r>
                        <a:rPr lang="en-ZA" sz="1200" u="none" strike="noStrike" cap="none">
                          <a:solidFill>
                            <a:schemeClr val="dk1"/>
                          </a:solidFill>
                        </a:rPr>
                        <a:t>AFRF 311 </a:t>
                      </a:r>
                      <a:endParaRPr sz="1200" u="none" strike="noStrike" cap="none">
                        <a:solidFill>
                          <a:schemeClr val="dk1"/>
                        </a:solidFill>
                      </a:endParaRPr>
                    </a:p>
                    <a:p>
                      <a:pPr marL="67945" marR="1151255" lvl="0" indent="0" algn="l" rtl="0">
                        <a:lnSpc>
                          <a:spcPct val="100000"/>
                        </a:lnSpc>
                        <a:spcBef>
                          <a:spcPts val="0"/>
                        </a:spcBef>
                        <a:spcAft>
                          <a:spcPts val="0"/>
                        </a:spcAft>
                        <a:buNone/>
                      </a:pPr>
                      <a:r>
                        <a:rPr lang="en-ZA" sz="1200" u="none" strike="noStrike" cap="none">
                          <a:solidFill>
                            <a:schemeClr val="dk1"/>
                          </a:solidFill>
                        </a:rPr>
                        <a:t>OR</a:t>
                      </a:r>
                      <a:endParaRPr sz="1200" u="none" strike="noStrike" cap="none">
                        <a:solidFill>
                          <a:schemeClr val="dk1"/>
                        </a:solidFill>
                      </a:endParaRPr>
                    </a:p>
                    <a:p>
                      <a:pPr marL="67945" marR="1151890" lvl="0" indent="0" algn="l" rtl="0">
                        <a:lnSpc>
                          <a:spcPct val="100000"/>
                        </a:lnSpc>
                        <a:spcBef>
                          <a:spcPts val="0"/>
                        </a:spcBef>
                        <a:spcAft>
                          <a:spcPts val="0"/>
                        </a:spcAft>
                        <a:buNone/>
                      </a:pPr>
                      <a:r>
                        <a:rPr lang="en-ZA" sz="1200" u="none" strike="noStrike" cap="none">
                          <a:solidFill>
                            <a:schemeClr val="dk1"/>
                          </a:solidFill>
                        </a:rPr>
                        <a:t>ENFF 311 </a:t>
                      </a:r>
                      <a:endParaRPr sz="1200" u="none" strike="noStrike" cap="none">
                        <a:solidFill>
                          <a:schemeClr val="dk1"/>
                        </a:solidFill>
                      </a:endParaRPr>
                    </a:p>
                    <a:p>
                      <a:pPr marL="67945" marR="1151890" lvl="0" indent="0" algn="l" rtl="0">
                        <a:lnSpc>
                          <a:spcPct val="100000"/>
                        </a:lnSpc>
                        <a:spcBef>
                          <a:spcPts val="0"/>
                        </a:spcBef>
                        <a:spcAft>
                          <a:spcPts val="0"/>
                        </a:spcAft>
                        <a:buNone/>
                      </a:pPr>
                      <a:r>
                        <a:rPr lang="en-ZA" sz="1200" u="none" strike="noStrike" cap="none">
                          <a:solidFill>
                            <a:schemeClr val="dk1"/>
                          </a:solidFill>
                        </a:rPr>
                        <a:t>OR</a:t>
                      </a:r>
                      <a:endParaRPr/>
                    </a:p>
                    <a:p>
                      <a:pPr marL="67945" marR="1151890" lvl="0" indent="0" algn="l" rtl="0">
                        <a:lnSpc>
                          <a:spcPct val="100000"/>
                        </a:lnSpc>
                        <a:spcBef>
                          <a:spcPts val="0"/>
                        </a:spcBef>
                        <a:spcAft>
                          <a:spcPts val="0"/>
                        </a:spcAft>
                        <a:buNone/>
                      </a:pPr>
                      <a:r>
                        <a:rPr lang="en-ZA" sz="1200" u="none" strike="noStrike" cap="none">
                          <a:solidFill>
                            <a:schemeClr val="dk1"/>
                          </a:solidFill>
                        </a:rPr>
                        <a:t>PEFF 311</a:t>
                      </a:r>
                      <a:endParaRPr/>
                    </a:p>
                    <a:p>
                      <a:pPr marL="67945" marR="1151890" lvl="0" indent="0" algn="l" rtl="0">
                        <a:lnSpc>
                          <a:spcPct val="100000"/>
                        </a:lnSpc>
                        <a:spcBef>
                          <a:spcPts val="0"/>
                        </a:spcBef>
                        <a:spcAft>
                          <a:spcPts val="0"/>
                        </a:spcAft>
                        <a:buNone/>
                      </a:pPr>
                      <a:r>
                        <a:rPr lang="en-ZA" sz="1200" u="none" strike="noStrike" cap="none">
                          <a:solidFill>
                            <a:schemeClr val="dk1"/>
                          </a:solidFill>
                        </a:rPr>
                        <a:t>OR</a:t>
                      </a:r>
                      <a:endParaRPr/>
                    </a:p>
                    <a:p>
                      <a:pPr marL="67945" marR="1151890" lvl="0" indent="0" algn="l" rtl="0">
                        <a:lnSpc>
                          <a:spcPct val="100000"/>
                        </a:lnSpc>
                        <a:spcBef>
                          <a:spcPts val="0"/>
                        </a:spcBef>
                        <a:spcAft>
                          <a:spcPts val="0"/>
                        </a:spcAft>
                        <a:buNone/>
                      </a:pPr>
                      <a:r>
                        <a:rPr lang="en-ZA" sz="1200" u="none" strike="noStrike" cap="none">
                          <a:solidFill>
                            <a:schemeClr val="dk1"/>
                          </a:solidFill>
                        </a:rPr>
                        <a:t>SEFF 311</a:t>
                      </a:r>
                      <a:endParaRPr/>
                    </a:p>
                    <a:p>
                      <a:pPr marL="67945" marR="1151890" lvl="0" indent="0" algn="l" rtl="0">
                        <a:lnSpc>
                          <a:spcPct val="100000"/>
                        </a:lnSpc>
                        <a:spcBef>
                          <a:spcPts val="0"/>
                        </a:spcBef>
                        <a:spcAft>
                          <a:spcPts val="0"/>
                        </a:spcAft>
                        <a:buNone/>
                      </a:pPr>
                      <a:r>
                        <a:rPr lang="en-ZA" sz="1200" u="none" strike="noStrike" cap="none">
                          <a:solidFill>
                            <a:schemeClr val="dk1"/>
                          </a:solidFill>
                        </a:rPr>
                        <a:t>OR</a:t>
                      </a:r>
                      <a:endParaRPr sz="1200" u="none" strike="noStrike" cap="none">
                        <a:solidFill>
                          <a:schemeClr val="dk1"/>
                        </a:solidFill>
                      </a:endParaRPr>
                    </a:p>
                    <a:p>
                      <a:pPr marL="67945" marR="442594" lvl="0" indent="0" algn="l" rtl="0">
                        <a:lnSpc>
                          <a:spcPct val="100000"/>
                        </a:lnSpc>
                        <a:spcBef>
                          <a:spcPts val="0"/>
                        </a:spcBef>
                        <a:spcAft>
                          <a:spcPts val="0"/>
                        </a:spcAft>
                        <a:buNone/>
                      </a:pPr>
                      <a:r>
                        <a:rPr lang="en-ZA" sz="1200" u="none" strike="noStrike" cap="none">
                          <a:solidFill>
                            <a:schemeClr val="dk1"/>
                          </a:solidFill>
                        </a:rPr>
                        <a:t>SOFF 311 </a:t>
                      </a:r>
                      <a:endParaRPr sz="1200" u="none" strike="noStrike" cap="none">
                        <a:solidFill>
                          <a:schemeClr val="dk1"/>
                        </a:solidFill>
                      </a:endParaRPr>
                    </a:p>
                    <a:p>
                      <a:pPr marL="67945" marR="442594" lvl="0" indent="0" algn="l" rtl="0">
                        <a:lnSpc>
                          <a:spcPct val="100000"/>
                        </a:lnSpc>
                        <a:spcBef>
                          <a:spcPts val="0"/>
                        </a:spcBef>
                        <a:spcAft>
                          <a:spcPts val="0"/>
                        </a:spcAft>
                        <a:buNone/>
                      </a:pPr>
                      <a:r>
                        <a:rPr lang="en-ZA" sz="1200" u="none" strike="noStrike" cap="none">
                          <a:solidFill>
                            <a:schemeClr val="dk1"/>
                          </a:solidFill>
                        </a:rPr>
                        <a:t>OR </a:t>
                      </a:r>
                      <a:endParaRPr sz="1200" u="none" strike="noStrike" cap="none">
                        <a:solidFill>
                          <a:schemeClr val="dk1"/>
                        </a:solidFill>
                      </a:endParaRPr>
                    </a:p>
                    <a:p>
                      <a:pPr marL="67945" marR="0" lvl="0" indent="0" algn="l" rtl="0">
                        <a:lnSpc>
                          <a:spcPct val="100000"/>
                        </a:lnSpc>
                        <a:spcBef>
                          <a:spcPts val="5"/>
                        </a:spcBef>
                        <a:spcAft>
                          <a:spcPts val="0"/>
                        </a:spcAft>
                        <a:buNone/>
                      </a:pPr>
                      <a:r>
                        <a:rPr lang="en-ZA" sz="1200" u="none" strike="noStrike" cap="none">
                          <a:solidFill>
                            <a:schemeClr val="dk1"/>
                          </a:solidFill>
                        </a:rPr>
                        <a:t>ZUFF 311</a:t>
                      </a:r>
                      <a:endParaRPr sz="12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rowSpan="2">
                  <a:txBody>
                    <a:bodyPr/>
                    <a:lstStyle/>
                    <a:p>
                      <a:pPr marL="1905" marR="0" lvl="0" indent="0" algn="ctr" rtl="0">
                        <a:lnSpc>
                          <a:spcPct val="100000"/>
                        </a:lnSpc>
                        <a:spcBef>
                          <a:spcPts val="0"/>
                        </a:spcBef>
                        <a:spcAft>
                          <a:spcPts val="0"/>
                        </a:spcAft>
                        <a:buNone/>
                      </a:pPr>
                      <a:r>
                        <a:rPr lang="en-ZA" sz="1200" u="none" strike="noStrike" cap="none"/>
                        <a:t>H</a:t>
                      </a:r>
                      <a:endParaRPr sz="1200" u="none" strike="noStrike" cap="none">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rowSpan="2">
                  <a:txBody>
                    <a:bodyPr/>
                    <a:lstStyle/>
                    <a:p>
                      <a:pPr marL="87630" marR="87630" lvl="0" indent="0" algn="ctr" rtl="0">
                        <a:lnSpc>
                          <a:spcPct val="100000"/>
                        </a:lnSpc>
                        <a:spcBef>
                          <a:spcPts val="0"/>
                        </a:spcBef>
                        <a:spcAft>
                          <a:spcPts val="0"/>
                        </a:spcAft>
                        <a:buNone/>
                      </a:pPr>
                      <a:r>
                        <a:rPr lang="en-ZA" sz="1200" u="none" strike="noStrike" cap="none"/>
                        <a:t>12</a:t>
                      </a:r>
                      <a:endParaRPr sz="1200" u="none" strike="noStrike" cap="none">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10"/>
                  </a:ext>
                </a:extLst>
              </a:tr>
              <a:tr h="201167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67945" marR="1151255" lvl="0" indent="0" algn="l" rtl="0">
                        <a:lnSpc>
                          <a:spcPct val="100000"/>
                        </a:lnSpc>
                        <a:spcBef>
                          <a:spcPts val="0"/>
                        </a:spcBef>
                        <a:spcAft>
                          <a:spcPts val="0"/>
                        </a:spcAft>
                        <a:buNone/>
                      </a:pPr>
                      <a:r>
                        <a:rPr lang="en-ZA" sz="1200" b="1" u="none" strike="noStrike" cap="none">
                          <a:solidFill>
                            <a:schemeClr val="dk1"/>
                          </a:solidFill>
                        </a:rPr>
                        <a:t>AFRF 321 </a:t>
                      </a:r>
                      <a:endParaRPr/>
                    </a:p>
                    <a:p>
                      <a:pPr marL="67945" marR="1151255" lvl="0" indent="0" algn="l" rtl="0">
                        <a:lnSpc>
                          <a:spcPct val="100000"/>
                        </a:lnSpc>
                        <a:spcBef>
                          <a:spcPts val="0"/>
                        </a:spcBef>
                        <a:spcAft>
                          <a:spcPts val="0"/>
                        </a:spcAft>
                        <a:buNone/>
                      </a:pPr>
                      <a:r>
                        <a:rPr lang="en-ZA" sz="1200" b="1" u="none" strike="noStrike" cap="none">
                          <a:solidFill>
                            <a:schemeClr val="dk1"/>
                          </a:solidFill>
                        </a:rPr>
                        <a:t>OR</a:t>
                      </a:r>
                      <a:endParaRPr/>
                    </a:p>
                    <a:p>
                      <a:pPr marL="67945" marR="1151890" lvl="0" indent="0" algn="l" rtl="0">
                        <a:lnSpc>
                          <a:spcPct val="100000"/>
                        </a:lnSpc>
                        <a:spcBef>
                          <a:spcPts val="0"/>
                        </a:spcBef>
                        <a:spcAft>
                          <a:spcPts val="0"/>
                        </a:spcAft>
                        <a:buNone/>
                      </a:pPr>
                      <a:r>
                        <a:rPr lang="en-ZA" sz="1200" b="1" u="none" strike="noStrike" cap="none">
                          <a:solidFill>
                            <a:schemeClr val="dk1"/>
                          </a:solidFill>
                        </a:rPr>
                        <a:t>ENFF 321 </a:t>
                      </a:r>
                      <a:endParaRPr/>
                    </a:p>
                    <a:p>
                      <a:pPr marL="67945" marR="1151890" lvl="0" indent="0" algn="l" rtl="0">
                        <a:lnSpc>
                          <a:spcPct val="100000"/>
                        </a:lnSpc>
                        <a:spcBef>
                          <a:spcPts val="0"/>
                        </a:spcBef>
                        <a:spcAft>
                          <a:spcPts val="0"/>
                        </a:spcAft>
                        <a:buNone/>
                      </a:pPr>
                      <a:r>
                        <a:rPr lang="en-ZA" sz="1200" b="1" u="none" strike="noStrike" cap="none">
                          <a:solidFill>
                            <a:schemeClr val="dk1"/>
                          </a:solidFill>
                        </a:rPr>
                        <a:t>OR</a:t>
                      </a:r>
                      <a:endParaRPr/>
                    </a:p>
                    <a:p>
                      <a:pPr marL="67945" marR="1151890" lvl="0" indent="0" algn="l" rtl="0">
                        <a:lnSpc>
                          <a:spcPct val="100000"/>
                        </a:lnSpc>
                        <a:spcBef>
                          <a:spcPts val="0"/>
                        </a:spcBef>
                        <a:spcAft>
                          <a:spcPts val="0"/>
                        </a:spcAft>
                        <a:buNone/>
                      </a:pPr>
                      <a:r>
                        <a:rPr lang="en-ZA" sz="1200" b="1" u="none" strike="noStrike" cap="none">
                          <a:solidFill>
                            <a:schemeClr val="dk1"/>
                          </a:solidFill>
                        </a:rPr>
                        <a:t>PEFF 321</a:t>
                      </a:r>
                      <a:endParaRPr/>
                    </a:p>
                    <a:p>
                      <a:pPr marL="67945" marR="1151890" lvl="0" indent="0" algn="l" rtl="0">
                        <a:lnSpc>
                          <a:spcPct val="100000"/>
                        </a:lnSpc>
                        <a:spcBef>
                          <a:spcPts val="0"/>
                        </a:spcBef>
                        <a:spcAft>
                          <a:spcPts val="0"/>
                        </a:spcAft>
                        <a:buNone/>
                      </a:pPr>
                      <a:r>
                        <a:rPr lang="en-ZA" sz="1200" b="1" u="none" strike="noStrike" cap="none">
                          <a:solidFill>
                            <a:schemeClr val="dk1"/>
                          </a:solidFill>
                        </a:rPr>
                        <a:t>OR</a:t>
                      </a:r>
                      <a:endParaRPr/>
                    </a:p>
                    <a:p>
                      <a:pPr marL="67945" marR="1151890" lvl="0" indent="0" algn="l" rtl="0">
                        <a:lnSpc>
                          <a:spcPct val="100000"/>
                        </a:lnSpc>
                        <a:spcBef>
                          <a:spcPts val="0"/>
                        </a:spcBef>
                        <a:spcAft>
                          <a:spcPts val="0"/>
                        </a:spcAft>
                        <a:buNone/>
                      </a:pPr>
                      <a:r>
                        <a:rPr lang="en-ZA" sz="1200" b="1" u="none" strike="noStrike" cap="none">
                          <a:solidFill>
                            <a:schemeClr val="dk1"/>
                          </a:solidFill>
                        </a:rPr>
                        <a:t>SEFF 321</a:t>
                      </a:r>
                      <a:endParaRPr/>
                    </a:p>
                    <a:p>
                      <a:pPr marL="67945" marR="1151890" lvl="0" indent="0" algn="l" rtl="0">
                        <a:lnSpc>
                          <a:spcPct val="100000"/>
                        </a:lnSpc>
                        <a:spcBef>
                          <a:spcPts val="0"/>
                        </a:spcBef>
                        <a:spcAft>
                          <a:spcPts val="0"/>
                        </a:spcAft>
                        <a:buNone/>
                      </a:pPr>
                      <a:r>
                        <a:rPr lang="en-ZA" sz="1200" b="1" u="none" strike="noStrike" cap="none">
                          <a:solidFill>
                            <a:schemeClr val="dk1"/>
                          </a:solidFill>
                        </a:rPr>
                        <a:t>OR</a:t>
                      </a:r>
                      <a:endParaRPr/>
                    </a:p>
                    <a:p>
                      <a:pPr marL="67945" marR="442594" lvl="0" indent="0" algn="l" rtl="0">
                        <a:lnSpc>
                          <a:spcPct val="100000"/>
                        </a:lnSpc>
                        <a:spcBef>
                          <a:spcPts val="0"/>
                        </a:spcBef>
                        <a:spcAft>
                          <a:spcPts val="0"/>
                        </a:spcAft>
                        <a:buNone/>
                      </a:pPr>
                      <a:r>
                        <a:rPr lang="en-ZA" sz="1200" b="1" u="none" strike="noStrike" cap="none">
                          <a:solidFill>
                            <a:schemeClr val="dk1"/>
                          </a:solidFill>
                        </a:rPr>
                        <a:t>SOFF 321 </a:t>
                      </a:r>
                      <a:endParaRPr sz="1200" b="1" u="none" strike="noStrike" cap="none">
                        <a:solidFill>
                          <a:schemeClr val="dk1"/>
                        </a:solidFill>
                      </a:endParaRPr>
                    </a:p>
                    <a:p>
                      <a:pPr marL="67945" marR="442594" lvl="0" indent="0" algn="l" rtl="0">
                        <a:lnSpc>
                          <a:spcPct val="100000"/>
                        </a:lnSpc>
                        <a:spcBef>
                          <a:spcPts val="0"/>
                        </a:spcBef>
                        <a:spcAft>
                          <a:spcPts val="0"/>
                        </a:spcAft>
                        <a:buNone/>
                      </a:pPr>
                      <a:r>
                        <a:rPr lang="en-ZA" sz="1200" b="1" u="none" strike="noStrike" cap="none">
                          <a:solidFill>
                            <a:schemeClr val="dk1"/>
                          </a:solidFill>
                        </a:rPr>
                        <a:t>OR </a:t>
                      </a:r>
                      <a:endParaRPr sz="1200" b="1" u="none" strike="noStrike" cap="none">
                        <a:solidFill>
                          <a:schemeClr val="dk1"/>
                        </a:solidFill>
                      </a:endParaRPr>
                    </a:p>
                    <a:p>
                      <a:pPr marL="67945" marR="0" lvl="0" indent="0" algn="l" rtl="0">
                        <a:lnSpc>
                          <a:spcPct val="100000"/>
                        </a:lnSpc>
                        <a:spcBef>
                          <a:spcPts val="5"/>
                        </a:spcBef>
                        <a:spcAft>
                          <a:spcPts val="0"/>
                        </a:spcAft>
                        <a:buNone/>
                      </a:pPr>
                      <a:r>
                        <a:rPr lang="en-ZA" sz="1200" b="1" u="none" strike="noStrike" cap="none">
                          <a:solidFill>
                            <a:schemeClr val="dk1"/>
                          </a:solidFill>
                        </a:rPr>
                        <a:t>ZUFF 321</a:t>
                      </a:r>
                      <a:endParaRPr sz="1200" b="1"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316865" lvl="0" indent="0" algn="r" rtl="0">
                        <a:lnSpc>
                          <a:spcPct val="100000"/>
                        </a:lnSpc>
                        <a:spcBef>
                          <a:spcPts val="0"/>
                        </a:spcBef>
                        <a:spcAft>
                          <a:spcPts val="0"/>
                        </a:spcAft>
                        <a:buNone/>
                      </a:pPr>
                      <a:r>
                        <a:rPr lang="en-ZA" sz="1200" u="none" strike="noStrike" cap="none">
                          <a:solidFill>
                            <a:schemeClr val="dk1"/>
                          </a:solidFill>
                        </a:rPr>
                        <a:t>H</a:t>
                      </a:r>
                      <a:endParaRPr sz="12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133985" marR="129540" lvl="0" indent="0" algn="ctr" rtl="0">
                        <a:lnSpc>
                          <a:spcPct val="100000"/>
                        </a:lnSpc>
                        <a:spcBef>
                          <a:spcPts val="0"/>
                        </a:spcBef>
                        <a:spcAft>
                          <a:spcPts val="0"/>
                        </a:spcAft>
                        <a:buNone/>
                      </a:pPr>
                      <a:r>
                        <a:rPr lang="en-ZA" sz="1200" b="0" u="none" strike="noStrike" cap="none">
                          <a:solidFill>
                            <a:schemeClr val="dk1"/>
                          </a:solidFill>
                        </a:rPr>
                        <a:t>12</a:t>
                      </a:r>
                      <a:endParaRPr sz="1200" b="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11"/>
                  </a:ext>
                </a:extLst>
              </a:tr>
              <a:tr h="1535150">
                <a:tc>
                  <a:txBody>
                    <a:bodyPr/>
                    <a:lstStyle/>
                    <a:p>
                      <a:pPr marL="67945" marR="814070" lvl="0" indent="0" algn="l" rtl="0">
                        <a:lnSpc>
                          <a:spcPct val="100000"/>
                        </a:lnSpc>
                        <a:spcBef>
                          <a:spcPts val="0"/>
                        </a:spcBef>
                        <a:spcAft>
                          <a:spcPts val="0"/>
                        </a:spcAft>
                        <a:buNone/>
                      </a:pPr>
                      <a:r>
                        <a:rPr lang="en-ZA" sz="1200" u="none" strike="noStrike" cap="none">
                          <a:solidFill>
                            <a:schemeClr val="dk1"/>
                          </a:solidFill>
                        </a:rPr>
                        <a:t>AFAF 311 </a:t>
                      </a:r>
                      <a:endParaRPr/>
                    </a:p>
                    <a:p>
                      <a:pPr marL="67945" marR="814070" lvl="0" indent="0" algn="l" rtl="0">
                        <a:lnSpc>
                          <a:spcPct val="100000"/>
                        </a:lnSpc>
                        <a:spcBef>
                          <a:spcPts val="5"/>
                        </a:spcBef>
                        <a:spcAft>
                          <a:spcPts val="0"/>
                        </a:spcAft>
                        <a:buNone/>
                      </a:pPr>
                      <a:r>
                        <a:rPr lang="en-ZA" sz="1200" u="none" strike="noStrike" cap="none">
                          <a:solidFill>
                            <a:schemeClr val="dk1"/>
                          </a:solidFill>
                        </a:rPr>
                        <a:t>OR</a:t>
                      </a:r>
                      <a:endParaRPr/>
                    </a:p>
                    <a:p>
                      <a:pPr marL="67945" marR="283210" lvl="0" indent="0" algn="l" rtl="0">
                        <a:lnSpc>
                          <a:spcPct val="100000"/>
                        </a:lnSpc>
                        <a:spcBef>
                          <a:spcPts val="0"/>
                        </a:spcBef>
                        <a:spcAft>
                          <a:spcPts val="0"/>
                        </a:spcAft>
                        <a:buNone/>
                      </a:pPr>
                      <a:r>
                        <a:rPr lang="en-ZA" sz="1200" u="none" strike="noStrike" cap="none">
                          <a:solidFill>
                            <a:schemeClr val="dk1"/>
                          </a:solidFill>
                        </a:rPr>
                        <a:t>ENAF 311</a:t>
                      </a:r>
                      <a:endParaRPr/>
                    </a:p>
                    <a:p>
                      <a:pPr marL="67945" marR="283210" lvl="0" indent="0" algn="l" rtl="0">
                        <a:lnSpc>
                          <a:spcPct val="100000"/>
                        </a:lnSpc>
                        <a:spcBef>
                          <a:spcPts val="0"/>
                        </a:spcBef>
                        <a:spcAft>
                          <a:spcPts val="0"/>
                        </a:spcAft>
                        <a:buNone/>
                      </a:pPr>
                      <a:r>
                        <a:rPr lang="en-ZA" sz="1200" u="none" strike="noStrike" cap="none">
                          <a:solidFill>
                            <a:schemeClr val="dk1"/>
                          </a:solidFill>
                        </a:rPr>
                        <a:t>OR</a:t>
                      </a:r>
                      <a:endParaRPr/>
                    </a:p>
                    <a:p>
                      <a:pPr marL="67945" marR="1130935" lvl="0" indent="0" algn="l" rtl="0">
                        <a:lnSpc>
                          <a:spcPct val="100000"/>
                        </a:lnSpc>
                        <a:spcBef>
                          <a:spcPts val="0"/>
                        </a:spcBef>
                        <a:spcAft>
                          <a:spcPts val="0"/>
                        </a:spcAft>
                        <a:buNone/>
                      </a:pPr>
                      <a:r>
                        <a:rPr lang="en-ZA" sz="1200" u="none" strike="noStrike" cap="none">
                          <a:solidFill>
                            <a:schemeClr val="dk1"/>
                          </a:solidFill>
                        </a:rPr>
                        <a:t>SEAF 311</a:t>
                      </a:r>
                      <a:endParaRPr sz="12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1905" marR="0" lvl="0" indent="0" algn="ctr" rtl="0">
                        <a:lnSpc>
                          <a:spcPct val="100000"/>
                        </a:lnSpc>
                        <a:spcBef>
                          <a:spcPts val="0"/>
                        </a:spcBef>
                        <a:spcAft>
                          <a:spcPts val="0"/>
                        </a:spcAft>
                        <a:buNone/>
                      </a:pPr>
                      <a:r>
                        <a:rPr lang="en-ZA" sz="1200" b="0" u="none" strike="noStrike" cap="none">
                          <a:solidFill>
                            <a:schemeClr val="dk1"/>
                          </a:solidFill>
                        </a:rPr>
                        <a:t>H</a:t>
                      </a:r>
                      <a:endParaRPr sz="1200" b="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3175" marR="0" lvl="0" indent="0" algn="ctr" rtl="0">
                        <a:lnSpc>
                          <a:spcPct val="100000"/>
                        </a:lnSpc>
                        <a:spcBef>
                          <a:spcPts val="0"/>
                        </a:spcBef>
                        <a:spcAft>
                          <a:spcPts val="0"/>
                        </a:spcAft>
                        <a:buNone/>
                      </a:pPr>
                      <a:r>
                        <a:rPr lang="en-ZA" sz="1200" b="0" u="none" strike="noStrike" cap="none">
                          <a:solidFill>
                            <a:schemeClr val="dk1"/>
                          </a:solidFill>
                        </a:rPr>
                        <a:t>8</a:t>
                      </a:r>
                      <a:endParaRPr sz="1200" b="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67310" marR="363220" lvl="0" indent="0" algn="l" rtl="0">
                        <a:lnSpc>
                          <a:spcPct val="100000"/>
                        </a:lnSpc>
                        <a:spcBef>
                          <a:spcPts val="0"/>
                        </a:spcBef>
                        <a:spcAft>
                          <a:spcPts val="0"/>
                        </a:spcAft>
                        <a:buNone/>
                      </a:pPr>
                      <a:r>
                        <a:rPr lang="en-ZA" sz="1200" b="1" u="none" strike="noStrike" cap="none">
                          <a:solidFill>
                            <a:schemeClr val="dk1"/>
                          </a:solidFill>
                        </a:rPr>
                        <a:t>AFAF 321 </a:t>
                      </a:r>
                      <a:endParaRPr/>
                    </a:p>
                    <a:p>
                      <a:pPr marL="67310" marR="363220" lvl="0" indent="0" algn="l" rtl="0">
                        <a:lnSpc>
                          <a:spcPct val="100000"/>
                        </a:lnSpc>
                        <a:spcBef>
                          <a:spcPts val="5"/>
                        </a:spcBef>
                        <a:spcAft>
                          <a:spcPts val="0"/>
                        </a:spcAft>
                        <a:buNone/>
                      </a:pPr>
                      <a:r>
                        <a:rPr lang="en-ZA" sz="1200" b="1" u="none" strike="noStrike" cap="none">
                          <a:solidFill>
                            <a:schemeClr val="dk1"/>
                          </a:solidFill>
                        </a:rPr>
                        <a:t>OR</a:t>
                      </a:r>
                      <a:endParaRPr/>
                    </a:p>
                    <a:p>
                      <a:pPr marL="67310" marR="684530" lvl="0" indent="0" algn="l" rtl="0">
                        <a:lnSpc>
                          <a:spcPct val="100000"/>
                        </a:lnSpc>
                        <a:spcBef>
                          <a:spcPts val="0"/>
                        </a:spcBef>
                        <a:spcAft>
                          <a:spcPts val="0"/>
                        </a:spcAft>
                        <a:buNone/>
                      </a:pPr>
                      <a:r>
                        <a:rPr lang="en-ZA" sz="1200" b="1" u="none" strike="noStrike" cap="none">
                          <a:solidFill>
                            <a:schemeClr val="dk1"/>
                          </a:solidFill>
                        </a:rPr>
                        <a:t>ENAF 321 </a:t>
                      </a:r>
                      <a:endParaRPr sz="1200" b="1" u="none" strike="noStrike" cap="none">
                        <a:solidFill>
                          <a:schemeClr val="dk1"/>
                        </a:solidFill>
                      </a:endParaRPr>
                    </a:p>
                    <a:p>
                      <a:pPr marL="67310" marR="684530" lvl="0" indent="0" algn="l" rtl="0">
                        <a:lnSpc>
                          <a:spcPct val="100000"/>
                        </a:lnSpc>
                        <a:spcBef>
                          <a:spcPts val="0"/>
                        </a:spcBef>
                        <a:spcAft>
                          <a:spcPts val="0"/>
                        </a:spcAft>
                        <a:buNone/>
                      </a:pPr>
                      <a:r>
                        <a:rPr lang="en-ZA" sz="1200" b="1" u="none" strike="noStrike" cap="none">
                          <a:solidFill>
                            <a:schemeClr val="dk1"/>
                          </a:solidFill>
                        </a:rPr>
                        <a:t>OR</a:t>
                      </a:r>
                      <a:endParaRPr sz="1200" b="1" u="none" strike="noStrike" cap="none">
                        <a:solidFill>
                          <a:schemeClr val="dk1"/>
                        </a:solidFill>
                      </a:endParaRPr>
                    </a:p>
                    <a:p>
                      <a:pPr marL="67310" marR="680085" lvl="0" indent="0" algn="l" rtl="0">
                        <a:lnSpc>
                          <a:spcPct val="100000"/>
                        </a:lnSpc>
                        <a:spcBef>
                          <a:spcPts val="0"/>
                        </a:spcBef>
                        <a:spcAft>
                          <a:spcPts val="0"/>
                        </a:spcAft>
                        <a:buNone/>
                      </a:pPr>
                      <a:r>
                        <a:rPr lang="en-ZA" sz="1200" b="1" u="none" strike="noStrike" cap="none">
                          <a:solidFill>
                            <a:schemeClr val="dk1"/>
                          </a:solidFill>
                        </a:rPr>
                        <a:t>SEAF 321</a:t>
                      </a:r>
                      <a:endParaRPr sz="1200" b="1"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316865" lvl="0" indent="0" algn="r" rtl="0">
                        <a:lnSpc>
                          <a:spcPct val="100000"/>
                        </a:lnSpc>
                        <a:spcBef>
                          <a:spcPts val="0"/>
                        </a:spcBef>
                        <a:spcAft>
                          <a:spcPts val="0"/>
                        </a:spcAft>
                        <a:buNone/>
                      </a:pPr>
                      <a:r>
                        <a:rPr lang="en-ZA" sz="1200" u="none" strike="noStrike" cap="none">
                          <a:solidFill>
                            <a:schemeClr val="dk1"/>
                          </a:solidFill>
                        </a:rPr>
                        <a:t>H</a:t>
                      </a:r>
                      <a:endParaRPr sz="12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4445" marR="0" lvl="0" indent="0" algn="ctr" rtl="0">
                        <a:lnSpc>
                          <a:spcPct val="100000"/>
                        </a:lnSpc>
                        <a:spcBef>
                          <a:spcPts val="0"/>
                        </a:spcBef>
                        <a:spcAft>
                          <a:spcPts val="0"/>
                        </a:spcAft>
                        <a:buNone/>
                      </a:pPr>
                      <a:r>
                        <a:rPr lang="en-ZA" sz="1200" b="0" u="none" strike="noStrike" cap="none">
                          <a:solidFill>
                            <a:schemeClr val="dk1"/>
                          </a:solidFill>
                        </a:rPr>
                        <a:t>8</a:t>
                      </a:r>
                      <a:endParaRPr sz="1200" b="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12"/>
                  </a:ext>
                </a:extLst>
              </a:tr>
            </a:tbl>
          </a:graphicData>
        </a:graphic>
      </p:graphicFrame>
      <p:sp>
        <p:nvSpPr>
          <p:cNvPr id="308" name="Google Shape;308;p17"/>
          <p:cNvSpPr/>
          <p:nvPr/>
        </p:nvSpPr>
        <p:spPr>
          <a:xfrm>
            <a:off x="376941" y="3637796"/>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09" name="Google Shape;309;p17"/>
          <p:cNvSpPr/>
          <p:nvPr/>
        </p:nvSpPr>
        <p:spPr>
          <a:xfrm>
            <a:off x="376940" y="6048564"/>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10" name="Google Shape;310;p17"/>
          <p:cNvSpPr/>
          <p:nvPr/>
        </p:nvSpPr>
        <p:spPr>
          <a:xfrm>
            <a:off x="6666484" y="3677493"/>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11" name="Google Shape;311;p17"/>
          <p:cNvSpPr/>
          <p:nvPr/>
        </p:nvSpPr>
        <p:spPr>
          <a:xfrm>
            <a:off x="6684791" y="6052167"/>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12" name="Google Shape;312;p17"/>
          <p:cNvSpPr/>
          <p:nvPr/>
        </p:nvSpPr>
        <p:spPr>
          <a:xfrm>
            <a:off x="353723" y="1707854"/>
            <a:ext cx="835286" cy="245660"/>
          </a:xfrm>
          <a:prstGeom prst="ellipse">
            <a:avLst/>
          </a:prstGeom>
          <a:noFill/>
          <a:ln w="25400" cap="flat" cmpd="sng">
            <a:solidFill>
              <a:srgbClr val="00B0F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13" name="Google Shape;313;p17"/>
          <p:cNvSpPr/>
          <p:nvPr/>
        </p:nvSpPr>
        <p:spPr>
          <a:xfrm>
            <a:off x="1105675" y="1179287"/>
            <a:ext cx="1937982" cy="346525"/>
          </a:xfrm>
          <a:prstGeom prst="rect">
            <a:avLst/>
          </a:prstGeom>
          <a:noFill/>
          <a:ln w="28575" cap="flat" cmpd="sng">
            <a:solidFill>
              <a:srgbClr val="92D05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14" name="Google Shape;314;p17"/>
          <p:cNvSpPr/>
          <p:nvPr/>
        </p:nvSpPr>
        <p:spPr>
          <a:xfrm>
            <a:off x="7058488" y="1179287"/>
            <a:ext cx="2083443" cy="346525"/>
          </a:xfrm>
          <a:prstGeom prst="rect">
            <a:avLst/>
          </a:prstGeom>
          <a:noFill/>
          <a:ln w="28575" cap="flat" cmpd="sng">
            <a:solidFill>
              <a:srgbClr val="92D05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315" name="Google Shape;315;p17"/>
          <p:cNvPicPr preferRelativeResize="0"/>
          <p:nvPr/>
        </p:nvPicPr>
        <p:blipFill rotWithShape="1">
          <a:blip r:embed="rId5">
            <a:alphaModFix/>
          </a:blip>
          <a:srcRect/>
          <a:stretch/>
        </p:blipFill>
        <p:spPr>
          <a:xfrm>
            <a:off x="11014364" y="301127"/>
            <a:ext cx="609600" cy="6096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15"/>
                                        </p:tgtEl>
                                        <p:attrNameLst>
                                          <p:attrName>style.visibility</p:attrName>
                                        </p:attrNameLst>
                                      </p:cBhvr>
                                      <p:to>
                                        <p:strVal val="visible"/>
                                      </p:to>
                                    </p:set>
                                    <p:animEffect transition="in" filter="fade">
                                      <p:cBhvr>
                                        <p:cTn id="35" dur="5000"/>
                                        <p:tgtEl>
                                          <p:spTgt spid="3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pic>
        <p:nvPicPr>
          <p:cNvPr id="320" name="Google Shape;320;p18"/>
          <p:cNvPicPr preferRelativeResize="0"/>
          <p:nvPr/>
        </p:nvPicPr>
        <p:blipFill rotWithShape="1">
          <a:blip r:embed="rId3">
            <a:alphaModFix/>
          </a:blip>
          <a:srcRect/>
          <a:stretch/>
        </p:blipFill>
        <p:spPr>
          <a:xfrm>
            <a:off x="0" y="0"/>
            <a:ext cx="12192000" cy="1189709"/>
          </a:xfrm>
          <a:prstGeom prst="rect">
            <a:avLst/>
          </a:prstGeom>
          <a:noFill/>
          <a:ln>
            <a:noFill/>
          </a:ln>
        </p:spPr>
      </p:pic>
      <p:sp>
        <p:nvSpPr>
          <p:cNvPr id="321" name="Google Shape;321;p18"/>
          <p:cNvSpPr txBox="1">
            <a:spLocks noGrp="1"/>
          </p:cNvSpPr>
          <p:nvPr>
            <p:ph type="title"/>
          </p:nvPr>
        </p:nvSpPr>
        <p:spPr>
          <a:xfrm>
            <a:off x="118575" y="97200"/>
            <a:ext cx="11976600" cy="1092509"/>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2800"/>
              <a:buNone/>
            </a:pPr>
            <a:r>
              <a:rPr lang="en-ZA" sz="4000" b="1">
                <a:solidFill>
                  <a:srgbClr val="FFFFFF"/>
                </a:solidFill>
              </a:rPr>
              <a:t>MAHIKENG - </a:t>
            </a:r>
            <a:r>
              <a:rPr lang="en-ZA" sz="4000" b="1" u="sng"/>
              <a:t>4BH-J01</a:t>
            </a:r>
            <a:br>
              <a:rPr lang="en-ZA" sz="4000" b="1">
                <a:solidFill>
                  <a:srgbClr val="FFFFFF"/>
                </a:solidFill>
              </a:rPr>
            </a:br>
            <a:r>
              <a:rPr lang="en-ZA" sz="3600" b="1">
                <a:solidFill>
                  <a:srgbClr val="FFFFFF"/>
                </a:solidFill>
              </a:rPr>
              <a:t>3rd Year</a:t>
            </a:r>
            <a:endParaRPr sz="3600" b="1">
              <a:solidFill>
                <a:srgbClr val="FFFFFF"/>
              </a:solidFill>
            </a:endParaRPr>
          </a:p>
        </p:txBody>
      </p:sp>
      <p:pic>
        <p:nvPicPr>
          <p:cNvPr id="322" name="Google Shape;322;p18"/>
          <p:cNvPicPr preferRelativeResize="0"/>
          <p:nvPr/>
        </p:nvPicPr>
        <p:blipFill rotWithShape="1">
          <a:blip r:embed="rId4">
            <a:alphaModFix/>
          </a:blip>
          <a:srcRect b="52961"/>
          <a:stretch/>
        </p:blipFill>
        <p:spPr>
          <a:xfrm>
            <a:off x="0" y="6279662"/>
            <a:ext cx="12191998" cy="644769"/>
          </a:xfrm>
          <a:prstGeom prst="rect">
            <a:avLst/>
          </a:prstGeom>
          <a:noFill/>
          <a:ln>
            <a:noFill/>
          </a:ln>
        </p:spPr>
      </p:pic>
      <p:graphicFrame>
        <p:nvGraphicFramePr>
          <p:cNvPr id="323" name="Google Shape;323;p18"/>
          <p:cNvGraphicFramePr/>
          <p:nvPr/>
        </p:nvGraphicFramePr>
        <p:xfrm>
          <a:off x="263215" y="1129142"/>
          <a:ext cx="11299375" cy="5713059"/>
        </p:xfrm>
        <a:graphic>
          <a:graphicData uri="http://schemas.openxmlformats.org/drawingml/2006/table">
            <a:tbl>
              <a:tblPr firstRow="1" firstCol="1" lastRow="1" lastCol="1" bandRow="1" bandCol="1">
                <a:noFill/>
                <a:tableStyleId>{3533CF94-30AF-48E4-9EEC-5A5980F779A0}</a:tableStyleId>
              </a:tblPr>
              <a:tblGrid>
                <a:gridCol w="3262275">
                  <a:extLst>
                    <a:ext uri="{9D8B030D-6E8A-4147-A177-3AD203B41FA5}">
                      <a16:colId xmlns:a16="http://schemas.microsoft.com/office/drawing/2014/main" val="20000"/>
                    </a:ext>
                  </a:extLst>
                </a:gridCol>
                <a:gridCol w="1343150">
                  <a:extLst>
                    <a:ext uri="{9D8B030D-6E8A-4147-A177-3AD203B41FA5}">
                      <a16:colId xmlns:a16="http://schemas.microsoft.com/office/drawing/2014/main" val="20001"/>
                    </a:ext>
                  </a:extLst>
                </a:gridCol>
                <a:gridCol w="688525">
                  <a:extLst>
                    <a:ext uri="{9D8B030D-6E8A-4147-A177-3AD203B41FA5}">
                      <a16:colId xmlns:a16="http://schemas.microsoft.com/office/drawing/2014/main" val="20002"/>
                    </a:ext>
                  </a:extLst>
                </a:gridCol>
                <a:gridCol w="1082375">
                  <a:extLst>
                    <a:ext uri="{9D8B030D-6E8A-4147-A177-3AD203B41FA5}">
                      <a16:colId xmlns:a16="http://schemas.microsoft.com/office/drawing/2014/main" val="20003"/>
                    </a:ext>
                  </a:extLst>
                </a:gridCol>
                <a:gridCol w="2690525">
                  <a:extLst>
                    <a:ext uri="{9D8B030D-6E8A-4147-A177-3AD203B41FA5}">
                      <a16:colId xmlns:a16="http://schemas.microsoft.com/office/drawing/2014/main" val="20004"/>
                    </a:ext>
                  </a:extLst>
                </a:gridCol>
                <a:gridCol w="1375825">
                  <a:extLst>
                    <a:ext uri="{9D8B030D-6E8A-4147-A177-3AD203B41FA5}">
                      <a16:colId xmlns:a16="http://schemas.microsoft.com/office/drawing/2014/main" val="20005"/>
                    </a:ext>
                  </a:extLst>
                </a:gridCol>
                <a:gridCol w="856700">
                  <a:extLst>
                    <a:ext uri="{9D8B030D-6E8A-4147-A177-3AD203B41FA5}">
                      <a16:colId xmlns:a16="http://schemas.microsoft.com/office/drawing/2014/main" val="20006"/>
                    </a:ext>
                  </a:extLst>
                </a:gridCol>
              </a:tblGrid>
              <a:tr h="316900">
                <a:tc>
                  <a:txBody>
                    <a:bodyPr/>
                    <a:lstStyle/>
                    <a:p>
                      <a:pPr marL="375920" marR="0" lvl="0" indent="0" algn="l" rtl="0">
                        <a:lnSpc>
                          <a:spcPct val="67000"/>
                        </a:lnSpc>
                        <a:spcBef>
                          <a:spcPts val="0"/>
                        </a:spcBef>
                        <a:spcAft>
                          <a:spcPts val="0"/>
                        </a:spcAft>
                        <a:buNone/>
                      </a:pPr>
                      <a:endParaRPr sz="2000" u="none" strike="noStrike" cap="none">
                        <a:solidFill>
                          <a:schemeClr val="dk1"/>
                        </a:solidFill>
                      </a:endParaRPr>
                    </a:p>
                    <a:p>
                      <a:pPr marL="375920" marR="0" lvl="0" indent="0" algn="ctr" rtl="0">
                        <a:lnSpc>
                          <a:spcPct val="67000"/>
                        </a:lnSpc>
                        <a:spcBef>
                          <a:spcPts val="0"/>
                        </a:spcBef>
                        <a:spcAft>
                          <a:spcPts val="0"/>
                        </a:spcAft>
                        <a:buNone/>
                      </a:pPr>
                      <a:r>
                        <a:rPr lang="en-ZA" sz="2000" u="none" strike="noStrike" cap="none">
                          <a:solidFill>
                            <a:schemeClr val="dk1"/>
                          </a:solidFill>
                        </a:rPr>
                        <a:t>FIRST SEMESTER</a:t>
                      </a:r>
                      <a:endParaRPr sz="20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57150" marR="52070" lvl="0" indent="0" algn="ctr" rtl="0">
                        <a:lnSpc>
                          <a:spcPct val="100000"/>
                        </a:lnSpc>
                        <a:spcBef>
                          <a:spcPts val="0"/>
                        </a:spcBef>
                        <a:spcAft>
                          <a:spcPts val="0"/>
                        </a:spcAft>
                        <a:buNone/>
                      </a:pPr>
                      <a:endParaRPr sz="1000" u="none" strike="noStrike" cap="none">
                        <a:solidFill>
                          <a:schemeClr val="dk1"/>
                        </a:solidFill>
                      </a:endParaRPr>
                    </a:p>
                    <a:p>
                      <a:pPr marL="57150" marR="52070" lvl="0" indent="0" algn="ctr" rtl="0">
                        <a:lnSpc>
                          <a:spcPct val="100000"/>
                        </a:lnSpc>
                        <a:spcBef>
                          <a:spcPts val="5"/>
                        </a:spcBef>
                        <a:spcAft>
                          <a:spcPts val="0"/>
                        </a:spcAft>
                        <a:buNone/>
                      </a:pPr>
                      <a:r>
                        <a:rPr lang="en-ZA" sz="1000" u="none" strike="noStrike" cap="none">
                          <a:solidFill>
                            <a:schemeClr val="dk1"/>
                          </a:solidFill>
                        </a:rPr>
                        <a:t>TYPE</a:t>
                      </a:r>
                      <a:endParaRPr sz="1100" u="none" strike="noStrike" cap="none">
                        <a:solidFill>
                          <a:schemeClr val="dk1"/>
                        </a:solidFill>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88900" marR="87630" lvl="0" indent="0" algn="ctr" rtl="0">
                        <a:lnSpc>
                          <a:spcPct val="121818"/>
                        </a:lnSpc>
                        <a:spcBef>
                          <a:spcPts val="0"/>
                        </a:spcBef>
                        <a:spcAft>
                          <a:spcPts val="0"/>
                        </a:spcAft>
                        <a:buNone/>
                      </a:pPr>
                      <a:endParaRPr sz="1100" u="none" strike="noStrike" cap="none">
                        <a:solidFill>
                          <a:schemeClr val="dk1"/>
                        </a:solidFill>
                      </a:endParaRPr>
                    </a:p>
                    <a:p>
                      <a:pPr marL="88900" marR="87630" lvl="0" indent="0" algn="ctr" rtl="0">
                        <a:lnSpc>
                          <a:spcPct val="121818"/>
                        </a:lnSpc>
                        <a:spcBef>
                          <a:spcPts val="0"/>
                        </a:spcBef>
                        <a:spcAft>
                          <a:spcPts val="0"/>
                        </a:spcAft>
                        <a:buNone/>
                      </a:pPr>
                      <a:r>
                        <a:rPr lang="en-ZA" sz="1100" u="none" strike="noStrike" cap="none">
                          <a:solidFill>
                            <a:schemeClr val="dk1"/>
                          </a:solidFill>
                        </a:rPr>
                        <a:t>CR</a:t>
                      </a:r>
                      <a:endParaRPr sz="11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rowSpan="13">
                  <a:txBody>
                    <a:bodyPr/>
                    <a:lstStyle/>
                    <a:p>
                      <a:pPr marL="78105" marR="0" lvl="0" indent="0" algn="ctr" rtl="0">
                        <a:lnSpc>
                          <a:spcPct val="55208"/>
                        </a:lnSpc>
                        <a:spcBef>
                          <a:spcPts val="0"/>
                        </a:spcBef>
                        <a:spcAft>
                          <a:spcPts val="0"/>
                        </a:spcAft>
                        <a:buNone/>
                      </a:pPr>
                      <a:endParaRPr sz="2400" u="none" strike="noStrike" cap="none">
                        <a:solidFill>
                          <a:schemeClr val="lt1"/>
                        </a:solidFill>
                        <a:latin typeface="Calibri"/>
                        <a:ea typeface="Calibri"/>
                        <a:cs typeface="Calibri"/>
                        <a:sym typeface="Calibri"/>
                      </a:endParaRPr>
                    </a:p>
                    <a:p>
                      <a:pPr marL="0" marR="0" lvl="0" indent="0" algn="ctr" rtl="0">
                        <a:lnSpc>
                          <a:spcPct val="115000"/>
                        </a:lnSpc>
                        <a:spcBef>
                          <a:spcPts val="0"/>
                        </a:spcBef>
                        <a:spcAft>
                          <a:spcPts val="0"/>
                        </a:spcAft>
                        <a:buNone/>
                      </a:pPr>
                      <a:r>
                        <a:rPr lang="en-ZA" sz="2800" b="1" u="none" strike="noStrike" cap="none">
                          <a:solidFill>
                            <a:schemeClr val="lt1"/>
                          </a:solidFill>
                          <a:latin typeface="Calibri"/>
                          <a:ea typeface="Calibri"/>
                          <a:cs typeface="Calibri"/>
                          <a:sym typeface="Calibri"/>
                        </a:rPr>
                        <a:t>M</a:t>
                      </a:r>
                      <a:endParaRPr/>
                    </a:p>
                    <a:p>
                      <a:pPr marL="0" marR="0" lvl="0" indent="0" algn="ctr" rtl="0">
                        <a:lnSpc>
                          <a:spcPct val="115000"/>
                        </a:lnSpc>
                        <a:spcBef>
                          <a:spcPts val="0"/>
                        </a:spcBef>
                        <a:spcAft>
                          <a:spcPts val="0"/>
                        </a:spcAft>
                        <a:buNone/>
                      </a:pPr>
                      <a:r>
                        <a:rPr lang="en-ZA" sz="2800" b="1" u="none" strike="noStrike" cap="none">
                          <a:solidFill>
                            <a:schemeClr val="lt1"/>
                          </a:solidFill>
                          <a:latin typeface="Calibri"/>
                          <a:ea typeface="Calibri"/>
                          <a:cs typeface="Calibri"/>
                          <a:sym typeface="Calibri"/>
                        </a:rPr>
                        <a:t>A</a:t>
                      </a:r>
                      <a:endParaRPr/>
                    </a:p>
                    <a:p>
                      <a:pPr marL="0" marR="0" lvl="0" indent="0" algn="ctr" rtl="0">
                        <a:lnSpc>
                          <a:spcPct val="115000"/>
                        </a:lnSpc>
                        <a:spcBef>
                          <a:spcPts val="0"/>
                        </a:spcBef>
                        <a:spcAft>
                          <a:spcPts val="0"/>
                        </a:spcAft>
                        <a:buNone/>
                      </a:pPr>
                      <a:r>
                        <a:rPr lang="en-ZA" sz="2800" b="1" u="none" strike="noStrike" cap="none">
                          <a:solidFill>
                            <a:schemeClr val="lt1"/>
                          </a:solidFill>
                          <a:latin typeface="Calibri"/>
                          <a:ea typeface="Calibri"/>
                          <a:cs typeface="Calibri"/>
                          <a:sym typeface="Calibri"/>
                        </a:rPr>
                        <a:t>H</a:t>
                      </a:r>
                      <a:endParaRPr/>
                    </a:p>
                    <a:p>
                      <a:pPr marL="0" marR="0" lvl="0" indent="0" algn="ctr" rtl="0">
                        <a:lnSpc>
                          <a:spcPct val="115000"/>
                        </a:lnSpc>
                        <a:spcBef>
                          <a:spcPts val="0"/>
                        </a:spcBef>
                        <a:spcAft>
                          <a:spcPts val="0"/>
                        </a:spcAft>
                        <a:buNone/>
                      </a:pPr>
                      <a:r>
                        <a:rPr lang="en-ZA" sz="2800" b="1" u="none" strike="noStrike" cap="none">
                          <a:solidFill>
                            <a:schemeClr val="lt1"/>
                          </a:solidFill>
                          <a:latin typeface="Calibri"/>
                          <a:ea typeface="Calibri"/>
                          <a:cs typeface="Calibri"/>
                          <a:sym typeface="Calibri"/>
                        </a:rPr>
                        <a:t>I</a:t>
                      </a:r>
                      <a:endParaRPr/>
                    </a:p>
                    <a:p>
                      <a:pPr marL="0" marR="0" lvl="0" indent="0" algn="ctr" rtl="0">
                        <a:lnSpc>
                          <a:spcPct val="115000"/>
                        </a:lnSpc>
                        <a:spcBef>
                          <a:spcPts val="0"/>
                        </a:spcBef>
                        <a:spcAft>
                          <a:spcPts val="0"/>
                        </a:spcAft>
                        <a:buNone/>
                      </a:pPr>
                      <a:r>
                        <a:rPr lang="en-ZA" sz="2800" b="1" u="none" strike="noStrike" cap="none">
                          <a:solidFill>
                            <a:schemeClr val="lt1"/>
                          </a:solidFill>
                          <a:latin typeface="Calibri"/>
                          <a:ea typeface="Calibri"/>
                          <a:cs typeface="Calibri"/>
                          <a:sym typeface="Calibri"/>
                        </a:rPr>
                        <a:t>K</a:t>
                      </a:r>
                      <a:endParaRPr/>
                    </a:p>
                    <a:p>
                      <a:pPr marL="0" marR="0" lvl="0" indent="0" algn="ctr" rtl="0">
                        <a:lnSpc>
                          <a:spcPct val="115000"/>
                        </a:lnSpc>
                        <a:spcBef>
                          <a:spcPts val="0"/>
                        </a:spcBef>
                        <a:spcAft>
                          <a:spcPts val="0"/>
                        </a:spcAft>
                        <a:buNone/>
                      </a:pPr>
                      <a:r>
                        <a:rPr lang="en-ZA" sz="2800" b="1" u="none" strike="noStrike" cap="none">
                          <a:solidFill>
                            <a:schemeClr val="lt1"/>
                          </a:solidFill>
                          <a:latin typeface="Calibri"/>
                          <a:ea typeface="Calibri"/>
                          <a:cs typeface="Calibri"/>
                          <a:sym typeface="Calibri"/>
                        </a:rPr>
                        <a:t>E</a:t>
                      </a:r>
                      <a:endParaRPr/>
                    </a:p>
                    <a:p>
                      <a:pPr marL="0" marR="0" lvl="0" indent="0" algn="ctr" rtl="0">
                        <a:lnSpc>
                          <a:spcPct val="115000"/>
                        </a:lnSpc>
                        <a:spcBef>
                          <a:spcPts val="0"/>
                        </a:spcBef>
                        <a:spcAft>
                          <a:spcPts val="0"/>
                        </a:spcAft>
                        <a:buNone/>
                      </a:pPr>
                      <a:r>
                        <a:rPr lang="en-ZA" sz="2800" b="1" u="none" strike="noStrike" cap="none">
                          <a:solidFill>
                            <a:schemeClr val="lt1"/>
                          </a:solidFill>
                          <a:latin typeface="Calibri"/>
                          <a:ea typeface="Calibri"/>
                          <a:cs typeface="Calibri"/>
                          <a:sym typeface="Calibri"/>
                        </a:rPr>
                        <a:t>N</a:t>
                      </a:r>
                      <a:endParaRPr/>
                    </a:p>
                    <a:p>
                      <a:pPr marL="0" marR="0" lvl="0" indent="0" algn="ctr" rtl="0">
                        <a:lnSpc>
                          <a:spcPct val="115000"/>
                        </a:lnSpc>
                        <a:spcBef>
                          <a:spcPts val="0"/>
                        </a:spcBef>
                        <a:spcAft>
                          <a:spcPts val="0"/>
                        </a:spcAft>
                        <a:buNone/>
                      </a:pPr>
                      <a:r>
                        <a:rPr lang="en-ZA" sz="2800" u="none" strike="noStrike" cap="none">
                          <a:solidFill>
                            <a:schemeClr val="lt1"/>
                          </a:solidFill>
                          <a:latin typeface="Calibri"/>
                          <a:ea typeface="Calibri"/>
                          <a:cs typeface="Calibri"/>
                          <a:sym typeface="Calibri"/>
                        </a:rPr>
                        <a:t>G</a:t>
                      </a:r>
                      <a:endParaRPr sz="2800" u="none" strike="noStrike" cap="none">
                        <a:solidFill>
                          <a:schemeClr val="lt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70C0"/>
                    </a:solidFill>
                  </a:tcPr>
                </a:tc>
                <a:tc>
                  <a:txBody>
                    <a:bodyPr/>
                    <a:lstStyle/>
                    <a:p>
                      <a:pPr marL="67310" marR="0" lvl="0" indent="0" algn="l" rtl="0">
                        <a:lnSpc>
                          <a:spcPct val="67000"/>
                        </a:lnSpc>
                        <a:spcBef>
                          <a:spcPts val="0"/>
                        </a:spcBef>
                        <a:spcAft>
                          <a:spcPts val="0"/>
                        </a:spcAft>
                        <a:buNone/>
                      </a:pPr>
                      <a:endParaRPr sz="2000" u="none" strike="noStrike" cap="none">
                        <a:solidFill>
                          <a:schemeClr val="dk1"/>
                        </a:solidFill>
                      </a:endParaRPr>
                    </a:p>
                    <a:p>
                      <a:pPr marL="67310" marR="0" lvl="0" indent="0" algn="ctr" rtl="0">
                        <a:lnSpc>
                          <a:spcPct val="67000"/>
                        </a:lnSpc>
                        <a:spcBef>
                          <a:spcPts val="0"/>
                        </a:spcBef>
                        <a:spcAft>
                          <a:spcPts val="0"/>
                        </a:spcAft>
                        <a:buNone/>
                      </a:pPr>
                      <a:r>
                        <a:rPr lang="en-ZA" sz="2000" u="none" strike="noStrike" cap="none">
                          <a:solidFill>
                            <a:schemeClr val="dk1"/>
                          </a:solidFill>
                        </a:rPr>
                        <a:t>SECOND SEMESTER</a:t>
                      </a:r>
                      <a:endParaRPr sz="20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56514" marR="53975" lvl="0" indent="0" algn="ctr" rtl="0">
                        <a:lnSpc>
                          <a:spcPct val="100000"/>
                        </a:lnSpc>
                        <a:spcBef>
                          <a:spcPts val="0"/>
                        </a:spcBef>
                        <a:spcAft>
                          <a:spcPts val="0"/>
                        </a:spcAft>
                        <a:buNone/>
                      </a:pPr>
                      <a:endParaRPr sz="1000" u="none" strike="noStrike" cap="none">
                        <a:solidFill>
                          <a:schemeClr val="dk1"/>
                        </a:solidFill>
                      </a:endParaRPr>
                    </a:p>
                    <a:p>
                      <a:pPr marL="56514" marR="53975" lvl="0" indent="0" algn="ctr" rtl="0">
                        <a:lnSpc>
                          <a:spcPct val="100000"/>
                        </a:lnSpc>
                        <a:spcBef>
                          <a:spcPts val="5"/>
                        </a:spcBef>
                        <a:spcAft>
                          <a:spcPts val="0"/>
                        </a:spcAft>
                        <a:buNone/>
                      </a:pPr>
                      <a:r>
                        <a:rPr lang="en-ZA" sz="1000" u="none" strike="noStrike" cap="none">
                          <a:solidFill>
                            <a:schemeClr val="dk1"/>
                          </a:solidFill>
                        </a:rPr>
                        <a:t>TYPE</a:t>
                      </a:r>
                      <a:endParaRPr sz="1100" u="none" strike="noStrike" cap="none">
                        <a:solidFill>
                          <a:schemeClr val="dk1"/>
                        </a:solidFill>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133985" marR="130810" lvl="0" indent="0" algn="ctr" rtl="0">
                        <a:lnSpc>
                          <a:spcPct val="121818"/>
                        </a:lnSpc>
                        <a:spcBef>
                          <a:spcPts val="0"/>
                        </a:spcBef>
                        <a:spcAft>
                          <a:spcPts val="0"/>
                        </a:spcAft>
                        <a:buNone/>
                      </a:pPr>
                      <a:endParaRPr sz="1100" u="none" strike="noStrike" cap="none">
                        <a:solidFill>
                          <a:schemeClr val="dk1"/>
                        </a:solidFill>
                      </a:endParaRPr>
                    </a:p>
                    <a:p>
                      <a:pPr marL="133985" marR="130810" lvl="0" indent="0" algn="ctr" rtl="0">
                        <a:lnSpc>
                          <a:spcPct val="121818"/>
                        </a:lnSpc>
                        <a:spcBef>
                          <a:spcPts val="0"/>
                        </a:spcBef>
                        <a:spcAft>
                          <a:spcPts val="0"/>
                        </a:spcAft>
                        <a:buNone/>
                      </a:pPr>
                      <a:r>
                        <a:rPr lang="en-ZA" sz="1100" u="none" strike="noStrike" cap="none">
                          <a:solidFill>
                            <a:schemeClr val="dk1"/>
                          </a:solidFill>
                        </a:rPr>
                        <a:t>CR</a:t>
                      </a:r>
                      <a:endParaRPr sz="11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extLst>
                  <a:ext uri="{0D108BD9-81ED-4DB2-BD59-A6C34878D82A}">
                    <a16:rowId xmlns:a16="http://schemas.microsoft.com/office/drawing/2014/main" val="10000"/>
                  </a:ext>
                </a:extLst>
              </a:tr>
              <a:tr h="162800">
                <a:tc gridSpan="3">
                  <a:txBody>
                    <a:bodyPr/>
                    <a:lstStyle/>
                    <a:p>
                      <a:pPr marL="0" marR="0" lvl="0" indent="0" algn="l" rtl="0">
                        <a:lnSpc>
                          <a:spcPct val="100000"/>
                        </a:lnSpc>
                        <a:spcBef>
                          <a:spcPts val="0"/>
                        </a:spcBef>
                        <a:spcAft>
                          <a:spcPts val="0"/>
                        </a:spcAft>
                        <a:buNone/>
                      </a:pPr>
                      <a:r>
                        <a:rPr lang="en-ZA" sz="1400" b="1" i="0" u="none" strike="noStrike" cap="none">
                          <a:solidFill>
                            <a:srgbClr val="000000"/>
                          </a:solidFill>
                          <a:latin typeface="Calibri"/>
                          <a:ea typeface="Calibri"/>
                          <a:cs typeface="Calibri"/>
                          <a:sym typeface="Calibri"/>
                        </a:rPr>
                        <a:t>Year module / Jaarmodule</a:t>
                      </a:r>
                      <a:endParaRPr sz="1800" b="0" i="0" u="none" strike="noStrike" cap="none">
                        <a:latin typeface="Arial"/>
                        <a:ea typeface="Arial"/>
                        <a:cs typeface="Arial"/>
                        <a:sym typeface="Arial"/>
                      </a:endParaRPr>
                    </a:p>
                  </a:txBody>
                  <a:tcPr marL="68575" marR="6857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400" b="1" i="0" u="none" strike="noStrike" cap="none">
                          <a:solidFill>
                            <a:srgbClr val="000000"/>
                          </a:solidFill>
                          <a:latin typeface="Calibri"/>
                          <a:ea typeface="Calibri"/>
                          <a:cs typeface="Calibri"/>
                          <a:sym typeface="Calibri"/>
                        </a:rPr>
                        <a:t>Year module / Jaarmodule</a:t>
                      </a:r>
                      <a:endParaRPr sz="1800" b="0" i="0" u="none" strike="noStrike" cap="none">
                        <a:latin typeface="Arial"/>
                        <a:ea typeface="Arial"/>
                        <a:cs typeface="Arial"/>
                        <a:sym typeface="Arial"/>
                      </a:endParaRPr>
                    </a:p>
                  </a:txBody>
                  <a:tcPr marL="68575" marR="6857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162800">
                <a:tc>
                  <a:txBody>
                    <a:bodyPr/>
                    <a:lstStyle/>
                    <a:p>
                      <a:pPr marL="0" marR="0" lvl="0" indent="0" algn="l" rtl="0">
                        <a:lnSpc>
                          <a:spcPct val="100000"/>
                        </a:lnSpc>
                        <a:spcBef>
                          <a:spcPts val="0"/>
                        </a:spcBef>
                        <a:spcAft>
                          <a:spcPts val="0"/>
                        </a:spcAft>
                        <a:buNone/>
                      </a:pPr>
                      <a:r>
                        <a:rPr lang="en-ZA" sz="1200" b="1" i="0" u="none" strike="noStrike" cap="none">
                          <a:solidFill>
                            <a:srgbClr val="000000"/>
                          </a:solidFill>
                          <a:latin typeface="Calibri"/>
                          <a:ea typeface="Calibri"/>
                          <a:cs typeface="Calibri"/>
                          <a:sym typeface="Calibri"/>
                        </a:rPr>
                        <a:t>TPED 376</a:t>
                      </a:r>
                      <a:endParaRPr sz="1800" b="0" i="0" u="none" strike="noStrike" cap="none">
                        <a:latin typeface="Arial"/>
                        <a:ea typeface="Arial"/>
                        <a:cs typeface="Arial"/>
                        <a:sym typeface="Arial"/>
                      </a:endParaRPr>
                    </a:p>
                  </a:txBody>
                  <a:tcPr marL="50050" marR="50050"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None/>
                      </a:pPr>
                      <a:r>
                        <a:rPr lang="en-ZA" sz="1200" b="0" i="0" u="none" strike="noStrike" cap="none">
                          <a:solidFill>
                            <a:srgbClr val="000000"/>
                          </a:solidFill>
                          <a:latin typeface="Calibri"/>
                          <a:ea typeface="Calibri"/>
                          <a:cs typeface="Calibri"/>
                          <a:sym typeface="Calibri"/>
                        </a:rPr>
                        <a:t>H</a:t>
                      </a:r>
                      <a:endParaRPr sz="1800" b="0" i="0" u="none" strike="noStrike" cap="none">
                        <a:latin typeface="Arial"/>
                        <a:ea typeface="Arial"/>
                        <a:cs typeface="Arial"/>
                        <a:sym typeface="Arial"/>
                      </a:endParaRPr>
                    </a:p>
                  </a:txBody>
                  <a:tcPr marL="50050" marR="50050"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ZA" sz="1200" b="0" i="0" u="none" strike="noStrike" cap="none">
                          <a:solidFill>
                            <a:srgbClr val="000000"/>
                          </a:solidFill>
                          <a:latin typeface="Calibri"/>
                          <a:ea typeface="Calibri"/>
                          <a:cs typeface="Calibri"/>
                          <a:sym typeface="Calibri"/>
                        </a:rPr>
                        <a:t>16</a:t>
                      </a:r>
                      <a:endParaRPr sz="1800" b="0" i="0" u="none" strike="noStrike" cap="none">
                        <a:latin typeface="Arial"/>
                        <a:ea typeface="Arial"/>
                        <a:cs typeface="Arial"/>
                        <a:sym typeface="Arial"/>
                      </a:endParaRPr>
                    </a:p>
                  </a:txBody>
                  <a:tcPr marL="50050" marR="50050"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200" b="1" i="0" u="none" strike="noStrike" cap="none">
                          <a:solidFill>
                            <a:srgbClr val="000000"/>
                          </a:solidFill>
                          <a:latin typeface="Calibri"/>
                          <a:ea typeface="Calibri"/>
                          <a:cs typeface="Calibri"/>
                          <a:sym typeface="Calibri"/>
                        </a:rPr>
                        <a:t>TPED 376</a:t>
                      </a:r>
                      <a:endParaRPr sz="1800" b="0" i="0" u="none" strike="noStrike" cap="none">
                        <a:latin typeface="Arial"/>
                        <a:ea typeface="Arial"/>
                        <a:cs typeface="Arial"/>
                        <a:sym typeface="Arial"/>
                      </a:endParaRPr>
                    </a:p>
                  </a:txBody>
                  <a:tcPr marL="68575" marR="6857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162800">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Fundamental modules / Fundamentele modules </a:t>
                      </a:r>
                      <a:endParaRPr sz="1200" u="none" strike="noStrike" cap="none">
                        <a:solidFill>
                          <a:schemeClr val="dk1"/>
                        </a:solidFill>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Fundamental modules / Fundamentele modules </a:t>
                      </a:r>
                      <a:endParaRPr sz="1200" u="none" strike="noStrike" cap="none">
                        <a:solidFill>
                          <a:schemeClr val="dk1"/>
                        </a:solidFill>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196900">
                <a:tc>
                  <a:txBody>
                    <a:bodyPr/>
                    <a:lstStyle/>
                    <a:p>
                      <a:pPr marL="67945" marR="0" lvl="0" indent="0" algn="l" rtl="0">
                        <a:lnSpc>
                          <a:spcPct val="100000"/>
                        </a:lnSpc>
                        <a:spcBef>
                          <a:spcPts val="0"/>
                        </a:spcBef>
                        <a:spcAft>
                          <a:spcPts val="0"/>
                        </a:spcAft>
                        <a:buNone/>
                      </a:pPr>
                      <a:r>
                        <a:rPr lang="en-ZA" sz="1200" u="none" strike="noStrike" cap="none">
                          <a:solidFill>
                            <a:schemeClr val="dk1"/>
                          </a:solidFill>
                        </a:rPr>
                        <a:t>EDCC 315</a:t>
                      </a:r>
                      <a:endParaRPr sz="12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3810" marR="0" lvl="0" indent="0" algn="ctr" rtl="0">
                        <a:lnSpc>
                          <a:spcPct val="100000"/>
                        </a:lnSpc>
                        <a:spcBef>
                          <a:spcPts val="0"/>
                        </a:spcBef>
                        <a:spcAft>
                          <a:spcPts val="0"/>
                        </a:spcAft>
                        <a:buNone/>
                      </a:pPr>
                      <a:r>
                        <a:rPr lang="en-ZA" sz="1200" u="none" strike="noStrike" cap="none"/>
                        <a:t>H</a:t>
                      </a:r>
                      <a:endParaRPr sz="1200" u="none" strike="noStrike" cap="none">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87630" marR="87630" lvl="0" indent="0" algn="ctr" rtl="0">
                        <a:lnSpc>
                          <a:spcPct val="100000"/>
                        </a:lnSpc>
                        <a:spcBef>
                          <a:spcPts val="0"/>
                        </a:spcBef>
                        <a:spcAft>
                          <a:spcPts val="0"/>
                        </a:spcAft>
                        <a:buNone/>
                      </a:pPr>
                      <a:r>
                        <a:rPr lang="en-ZA" sz="1200" u="none" strike="noStrike" cap="none"/>
                        <a:t>8</a:t>
                      </a:r>
                      <a:endParaRPr sz="1200" u="none" strike="noStrike" cap="none">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67310" marR="0" lvl="0" indent="0" algn="l" rtl="0">
                        <a:lnSpc>
                          <a:spcPct val="100000"/>
                        </a:lnSpc>
                        <a:spcBef>
                          <a:spcPts val="0"/>
                        </a:spcBef>
                        <a:spcAft>
                          <a:spcPts val="0"/>
                        </a:spcAft>
                        <a:buNone/>
                      </a:pPr>
                      <a:r>
                        <a:rPr lang="en-ZA" sz="1200" b="1" u="none" strike="noStrike" cap="none"/>
                        <a:t>EDCC 323</a:t>
                      </a:r>
                      <a:endParaRPr sz="1200" b="1" u="none" strike="noStrike" cap="none">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316865" lvl="0" indent="0" algn="r" rtl="0">
                        <a:lnSpc>
                          <a:spcPct val="100000"/>
                        </a:lnSpc>
                        <a:spcBef>
                          <a:spcPts val="0"/>
                        </a:spcBef>
                        <a:spcAft>
                          <a:spcPts val="0"/>
                        </a:spcAft>
                        <a:buNone/>
                      </a:pPr>
                      <a:r>
                        <a:rPr lang="en-ZA" sz="1200" u="none" strike="noStrike" cap="none">
                          <a:solidFill>
                            <a:schemeClr val="dk1"/>
                          </a:solidFill>
                        </a:rPr>
                        <a:t>H</a:t>
                      </a:r>
                      <a:endParaRPr sz="12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133985" marR="129540" lvl="0" indent="0" algn="ctr" rtl="0">
                        <a:lnSpc>
                          <a:spcPct val="100000"/>
                        </a:lnSpc>
                        <a:spcBef>
                          <a:spcPts val="0"/>
                        </a:spcBef>
                        <a:spcAft>
                          <a:spcPts val="0"/>
                        </a:spcAft>
                        <a:buNone/>
                      </a:pPr>
                      <a:r>
                        <a:rPr lang="en-ZA" sz="1200" b="0" u="none" strike="noStrike" cap="none">
                          <a:solidFill>
                            <a:schemeClr val="dk1"/>
                          </a:solidFill>
                        </a:rPr>
                        <a:t>16</a:t>
                      </a:r>
                      <a:endParaRPr sz="1200" b="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4"/>
                  </a:ext>
                </a:extLst>
              </a:tr>
              <a:tr h="152400">
                <a:tc>
                  <a:txBody>
                    <a:bodyPr/>
                    <a:lstStyle/>
                    <a:p>
                      <a:pPr marL="0" marR="0" lvl="0" indent="0" algn="l" rtl="0">
                        <a:lnSpc>
                          <a:spcPct val="100000"/>
                        </a:lnSpc>
                        <a:spcBef>
                          <a:spcPts val="0"/>
                        </a:spcBef>
                        <a:spcAft>
                          <a:spcPts val="0"/>
                        </a:spcAft>
                        <a:buNone/>
                      </a:pPr>
                      <a:r>
                        <a:rPr lang="en-ZA" sz="1200" u="none" strike="noStrike" cap="none">
                          <a:solidFill>
                            <a:schemeClr val="dk1"/>
                          </a:solidFill>
                        </a:rPr>
                        <a:t>  EDTM 312</a:t>
                      </a:r>
                      <a:endParaRPr sz="1200" u="none" strike="noStrike" cap="none">
                        <a:solidFill>
                          <a:schemeClr val="dk1"/>
                        </a:solidFill>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1" indent="0" algn="ctr" rtl="0">
                        <a:lnSpc>
                          <a:spcPct val="100000"/>
                        </a:lnSpc>
                        <a:spcBef>
                          <a:spcPts val="0"/>
                        </a:spcBef>
                        <a:spcAft>
                          <a:spcPts val="0"/>
                        </a:spcAft>
                        <a:buNone/>
                      </a:pPr>
                      <a:r>
                        <a:rPr lang="en-ZA" sz="1200" u="none" strike="noStrike" cap="none">
                          <a:solidFill>
                            <a:schemeClr val="dk1"/>
                          </a:solidFill>
                        </a:rPr>
                        <a:t>X</a:t>
                      </a:r>
                      <a:endParaRPr sz="1200" u="none" strike="noStrike" cap="none">
                        <a:solidFill>
                          <a:schemeClr val="dk1"/>
                        </a:solidFill>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ZA" sz="1200" u="none" strike="noStrike" cap="none">
                          <a:solidFill>
                            <a:schemeClr val="dk1"/>
                          </a:solidFill>
                        </a:rPr>
                        <a:t>8</a:t>
                      </a:r>
                      <a:endParaRPr sz="1200" u="none" strike="noStrike" cap="none">
                        <a:solidFill>
                          <a:schemeClr val="dk1"/>
                        </a:solidFill>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67310" marR="0" lvl="0" indent="0" algn="l" rtl="0">
                        <a:lnSpc>
                          <a:spcPct val="100000"/>
                        </a:lnSpc>
                        <a:spcBef>
                          <a:spcPts val="0"/>
                        </a:spcBef>
                        <a:spcAft>
                          <a:spcPts val="0"/>
                        </a:spcAft>
                        <a:buNone/>
                      </a:pPr>
                      <a:r>
                        <a:rPr lang="en-ZA" sz="1200" b="1" u="none" strike="noStrike" cap="none"/>
                        <a:t>EDCC 325</a:t>
                      </a:r>
                      <a:endParaRPr sz="1200" b="1" u="none" strike="noStrike" cap="none">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316865" lvl="0" indent="0" algn="r" rtl="0">
                        <a:lnSpc>
                          <a:spcPct val="100000"/>
                        </a:lnSpc>
                        <a:spcBef>
                          <a:spcPts val="0"/>
                        </a:spcBef>
                        <a:spcAft>
                          <a:spcPts val="0"/>
                        </a:spcAft>
                        <a:buNone/>
                      </a:pPr>
                      <a:r>
                        <a:rPr lang="en-ZA" sz="1200" u="none" strike="noStrike" cap="none">
                          <a:solidFill>
                            <a:schemeClr val="dk1"/>
                          </a:solidFill>
                        </a:rPr>
                        <a:t>H</a:t>
                      </a:r>
                      <a:endParaRPr sz="12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4445" marR="0" lvl="0" indent="0" algn="ctr" rtl="0">
                        <a:lnSpc>
                          <a:spcPct val="100000"/>
                        </a:lnSpc>
                        <a:spcBef>
                          <a:spcPts val="0"/>
                        </a:spcBef>
                        <a:spcAft>
                          <a:spcPts val="0"/>
                        </a:spcAft>
                        <a:buNone/>
                      </a:pPr>
                      <a:r>
                        <a:rPr lang="en-ZA" sz="1200" b="0" u="none" strike="noStrike" cap="none">
                          <a:solidFill>
                            <a:schemeClr val="dk1"/>
                          </a:solidFill>
                        </a:rPr>
                        <a:t>8</a:t>
                      </a:r>
                      <a:endParaRPr sz="1200" b="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5"/>
                  </a:ext>
                </a:extLst>
              </a:tr>
              <a:tr h="166875">
                <a:tc>
                  <a:txBody>
                    <a:bodyPr/>
                    <a:lstStyle/>
                    <a:p>
                      <a:pPr marL="64008" marR="0" lvl="0" indent="0" algn="l" rtl="0">
                        <a:lnSpc>
                          <a:spcPct val="100000"/>
                        </a:lnSpc>
                        <a:spcBef>
                          <a:spcPts val="0"/>
                        </a:spcBef>
                        <a:spcAft>
                          <a:spcPts val="0"/>
                        </a:spcAft>
                        <a:buNone/>
                      </a:pPr>
                      <a:r>
                        <a:rPr lang="en-ZA" sz="1200" b="1" i="0" u="none" strike="noStrike" cap="none">
                          <a:solidFill>
                            <a:srgbClr val="000000"/>
                          </a:solidFill>
                          <a:latin typeface="Calibri"/>
                          <a:ea typeface="Calibri"/>
                          <a:cs typeface="Calibri"/>
                          <a:sym typeface="Calibri"/>
                        </a:rPr>
                        <a:t>UTEW 311</a:t>
                      </a:r>
                      <a:endParaRPr sz="1800" b="0" i="0" u="none" strike="noStrike" cap="none">
                        <a:latin typeface="Arial"/>
                        <a:ea typeface="Arial"/>
                        <a:cs typeface="Arial"/>
                        <a:sym typeface="Arial"/>
                      </a:endParaRPr>
                    </a:p>
                  </a:txBody>
                  <a:tcPr marL="9525" marR="952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None/>
                      </a:pPr>
                      <a:r>
                        <a:rPr lang="en-ZA" sz="1200" b="0" i="0" u="none" strike="noStrike" cap="none">
                          <a:solidFill>
                            <a:srgbClr val="000000"/>
                          </a:solidFill>
                          <a:latin typeface="Calibri"/>
                          <a:ea typeface="Calibri"/>
                          <a:cs typeface="Calibri"/>
                          <a:sym typeface="Calibri"/>
                        </a:rPr>
                        <a:t>X</a:t>
                      </a:r>
                      <a:endParaRPr sz="1800" b="0" i="0" u="none" strike="noStrike" cap="none">
                        <a:latin typeface="Arial"/>
                        <a:ea typeface="Arial"/>
                        <a:cs typeface="Arial"/>
                        <a:sym typeface="Arial"/>
                      </a:endParaRPr>
                    </a:p>
                  </a:txBody>
                  <a:tcPr marL="9525" marR="952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ZA" sz="1200" b="0" i="0" u="none" strike="noStrike" cap="none">
                          <a:solidFill>
                            <a:srgbClr val="000000"/>
                          </a:solidFill>
                          <a:latin typeface="Calibri"/>
                          <a:ea typeface="Calibri"/>
                          <a:cs typeface="Calibri"/>
                          <a:sym typeface="Calibri"/>
                        </a:rPr>
                        <a:t>12</a:t>
                      </a:r>
                      <a:endParaRPr sz="1800" b="0" i="0" u="none" strike="noStrike" cap="none">
                        <a:latin typeface="Arial"/>
                        <a:ea typeface="Arial"/>
                        <a:cs typeface="Arial"/>
                        <a:sym typeface="Arial"/>
                      </a:endParaRPr>
                    </a:p>
                  </a:txBody>
                  <a:tcPr marL="9525" marR="952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gridSpan="3">
                  <a:txBody>
                    <a:bodyPr/>
                    <a:lstStyle/>
                    <a:p>
                      <a:pPr marL="67310" marR="0" lvl="0" indent="0" algn="l" rtl="0">
                        <a:lnSpc>
                          <a:spcPct val="101250"/>
                        </a:lnSpc>
                        <a:spcBef>
                          <a:spcPts val="0"/>
                        </a:spcBef>
                        <a:spcAft>
                          <a:spcPts val="0"/>
                        </a:spcAft>
                        <a:buNone/>
                      </a:pPr>
                      <a:endParaRPr sz="1200" b="1" u="none" strike="noStrike" cap="none">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202025">
                <a:tc gridSpan="3">
                  <a:txBody>
                    <a:bodyPr/>
                    <a:lstStyle/>
                    <a:p>
                      <a:pPr marL="67945" marR="0" lvl="0" indent="0" algn="l" rtl="0">
                        <a:lnSpc>
                          <a:spcPct val="100000"/>
                        </a:lnSpc>
                        <a:spcBef>
                          <a:spcPts val="0"/>
                        </a:spcBef>
                        <a:spcAft>
                          <a:spcPts val="0"/>
                        </a:spcAft>
                        <a:buNone/>
                      </a:pPr>
                      <a:r>
                        <a:rPr lang="en-ZA" sz="1400" u="none" strike="noStrike" cap="none">
                          <a:solidFill>
                            <a:schemeClr val="dk1"/>
                          </a:solidFill>
                          <a:latin typeface="Calibri"/>
                          <a:ea typeface="Calibri"/>
                          <a:cs typeface="Calibri"/>
                          <a:sym typeface="Calibri"/>
                        </a:rPr>
                        <a:t>Specialisation Subjects / Spesialiseringsvakke </a:t>
                      </a:r>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Specialisation Subjects </a:t>
                      </a:r>
                      <a:r>
                        <a:rPr lang="en-ZA" sz="1400" b="1" i="1" u="none" strike="noStrike" cap="none">
                          <a:solidFill>
                            <a:schemeClr val="dk1"/>
                          </a:solidFill>
                          <a:latin typeface="Calibri"/>
                          <a:ea typeface="Calibri"/>
                          <a:cs typeface="Calibri"/>
                          <a:sym typeface="Calibri"/>
                        </a:rPr>
                        <a:t>/ </a:t>
                      </a:r>
                      <a:r>
                        <a:rPr lang="en-ZA" sz="1400" b="1" i="0" u="none" strike="noStrike" cap="none">
                          <a:solidFill>
                            <a:schemeClr val="dk1"/>
                          </a:solidFill>
                          <a:latin typeface="Calibri"/>
                          <a:ea typeface="Calibri"/>
                          <a:cs typeface="Calibri"/>
                          <a:sym typeface="Calibri"/>
                        </a:rPr>
                        <a:t>Spesialiseringsvakke </a:t>
                      </a:r>
                      <a:endParaRPr sz="1200" u="none" strike="noStrike" cap="none">
                        <a:solidFill>
                          <a:schemeClr val="dk1"/>
                        </a:solidFill>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r h="202025">
                <a:tc>
                  <a:txBody>
                    <a:bodyPr/>
                    <a:lstStyle/>
                    <a:p>
                      <a:pPr marL="64008" marR="0" lvl="0" indent="0" algn="l" rtl="0">
                        <a:lnSpc>
                          <a:spcPct val="100000"/>
                        </a:lnSpc>
                        <a:spcBef>
                          <a:spcPts val="0"/>
                        </a:spcBef>
                        <a:spcAft>
                          <a:spcPts val="0"/>
                        </a:spcAft>
                        <a:buNone/>
                      </a:pPr>
                      <a:r>
                        <a:rPr lang="en-ZA" sz="1200" b="1" i="0" u="none" strike="noStrike" cap="none">
                          <a:solidFill>
                            <a:schemeClr val="dk1"/>
                          </a:solidFill>
                          <a:latin typeface="Calibri"/>
                          <a:ea typeface="Calibri"/>
                          <a:cs typeface="Calibri"/>
                          <a:sym typeface="Calibri"/>
                        </a:rPr>
                        <a:t>MFPC 311</a:t>
                      </a:r>
                      <a:endParaRPr sz="1800" b="0" i="0" u="none" strike="noStrike" cap="none">
                        <a:solidFill>
                          <a:schemeClr val="dk1"/>
                        </a:solidFill>
                        <a:latin typeface="Arial"/>
                        <a:ea typeface="Arial"/>
                        <a:cs typeface="Arial"/>
                        <a:sym typeface="Arial"/>
                      </a:endParaRPr>
                    </a:p>
                  </a:txBody>
                  <a:tcPr marL="9525" marR="952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None/>
                      </a:pPr>
                      <a:r>
                        <a:rPr lang="en-ZA" sz="1200" b="0" i="0" u="none" strike="noStrike" cap="none">
                          <a:solidFill>
                            <a:schemeClr val="dk1"/>
                          </a:solidFill>
                          <a:latin typeface="Calibri"/>
                          <a:ea typeface="Calibri"/>
                          <a:cs typeface="Calibri"/>
                          <a:sym typeface="Calibri"/>
                        </a:rPr>
                        <a:t>H</a:t>
                      </a:r>
                      <a:endParaRPr sz="1800" b="0" i="0" u="none" strike="noStrike" cap="none">
                        <a:solidFill>
                          <a:schemeClr val="dk1"/>
                        </a:solidFill>
                        <a:latin typeface="Arial"/>
                        <a:ea typeface="Arial"/>
                        <a:cs typeface="Arial"/>
                        <a:sym typeface="Arial"/>
                      </a:endParaRPr>
                    </a:p>
                  </a:txBody>
                  <a:tcPr marL="9525" marR="952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ZA" sz="1200" b="0" i="0" u="none" strike="noStrike" cap="none">
                          <a:solidFill>
                            <a:schemeClr val="dk1"/>
                          </a:solidFill>
                          <a:latin typeface="Calibri"/>
                          <a:ea typeface="Calibri"/>
                          <a:cs typeface="Calibri"/>
                          <a:sym typeface="Calibri"/>
                        </a:rPr>
                        <a:t>8</a:t>
                      </a:r>
                      <a:endParaRPr sz="1800" b="0" i="0" u="none" strike="noStrike" cap="none">
                        <a:solidFill>
                          <a:schemeClr val="dk1"/>
                        </a:solidFill>
                        <a:latin typeface="Arial"/>
                        <a:ea typeface="Arial"/>
                        <a:cs typeface="Arial"/>
                        <a:sym typeface="Arial"/>
                      </a:endParaRPr>
                    </a:p>
                  </a:txBody>
                  <a:tcPr marL="9525" marR="952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67310" marR="0" lvl="0" indent="0" algn="l" rtl="0">
                        <a:lnSpc>
                          <a:spcPct val="100000"/>
                        </a:lnSpc>
                        <a:spcBef>
                          <a:spcPts val="0"/>
                        </a:spcBef>
                        <a:spcAft>
                          <a:spcPts val="0"/>
                        </a:spcAft>
                        <a:buNone/>
                      </a:pPr>
                      <a:r>
                        <a:rPr lang="en-ZA" sz="1200" b="1" u="none" strike="noStrike" cap="none"/>
                        <a:t>MFPC 321</a:t>
                      </a:r>
                      <a:endParaRPr sz="1200" b="1" u="none" strike="noStrike" cap="none">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316865" lvl="0" indent="0" algn="r" rtl="0">
                        <a:lnSpc>
                          <a:spcPct val="100000"/>
                        </a:lnSpc>
                        <a:spcBef>
                          <a:spcPts val="0"/>
                        </a:spcBef>
                        <a:spcAft>
                          <a:spcPts val="0"/>
                        </a:spcAft>
                        <a:buNone/>
                      </a:pPr>
                      <a:r>
                        <a:rPr lang="en-ZA" sz="1200" u="none" strike="noStrike" cap="none">
                          <a:solidFill>
                            <a:schemeClr val="dk1"/>
                          </a:solidFill>
                        </a:rPr>
                        <a:t>H</a:t>
                      </a:r>
                      <a:endParaRPr sz="12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4445" marR="0" lvl="0" indent="0" algn="ctr" rtl="0">
                        <a:lnSpc>
                          <a:spcPct val="100000"/>
                        </a:lnSpc>
                        <a:spcBef>
                          <a:spcPts val="0"/>
                        </a:spcBef>
                        <a:spcAft>
                          <a:spcPts val="0"/>
                        </a:spcAft>
                        <a:buNone/>
                      </a:pPr>
                      <a:r>
                        <a:rPr lang="en-ZA" sz="1200" b="0" u="none" strike="noStrike" cap="none">
                          <a:solidFill>
                            <a:schemeClr val="dk1"/>
                          </a:solidFill>
                          <a:latin typeface="Calibri"/>
                          <a:ea typeface="Calibri"/>
                          <a:cs typeface="Calibri"/>
                          <a:sym typeface="Calibri"/>
                        </a:rPr>
                        <a:t>8</a:t>
                      </a:r>
                      <a:endParaRPr sz="1200" b="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8"/>
                  </a:ext>
                </a:extLst>
              </a:tr>
              <a:tr h="162800">
                <a:tc>
                  <a:txBody>
                    <a:bodyPr/>
                    <a:lstStyle/>
                    <a:p>
                      <a:pPr marL="67945" marR="0" lvl="0" indent="0" algn="l" rtl="0">
                        <a:lnSpc>
                          <a:spcPct val="100000"/>
                        </a:lnSpc>
                        <a:spcBef>
                          <a:spcPts val="0"/>
                        </a:spcBef>
                        <a:spcAft>
                          <a:spcPts val="0"/>
                        </a:spcAft>
                        <a:buNone/>
                      </a:pPr>
                      <a:endParaRPr sz="12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1905" marR="0" lvl="0" indent="0" algn="ctr" rtl="0">
                        <a:lnSpc>
                          <a:spcPct val="100000"/>
                        </a:lnSpc>
                        <a:spcBef>
                          <a:spcPts val="0"/>
                        </a:spcBef>
                        <a:spcAft>
                          <a:spcPts val="0"/>
                        </a:spcAft>
                        <a:buNone/>
                      </a:pPr>
                      <a:endParaRPr sz="1200" u="none" strike="noStrike" cap="none">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3175" marR="0" lvl="0" indent="0" algn="ctr" rtl="0">
                        <a:lnSpc>
                          <a:spcPct val="100000"/>
                        </a:lnSpc>
                        <a:spcBef>
                          <a:spcPts val="0"/>
                        </a:spcBef>
                        <a:spcAft>
                          <a:spcPts val="0"/>
                        </a:spcAft>
                        <a:buNone/>
                      </a:pPr>
                      <a:endParaRPr sz="1200" u="none" strike="noStrike" cap="none">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rowSpan="2">
                  <a:txBody>
                    <a:bodyPr/>
                    <a:lstStyle/>
                    <a:p>
                      <a:pPr marL="67310" marR="0" lvl="0" indent="0" algn="l" rtl="0">
                        <a:lnSpc>
                          <a:spcPct val="100000"/>
                        </a:lnSpc>
                        <a:spcBef>
                          <a:spcPts val="0"/>
                        </a:spcBef>
                        <a:spcAft>
                          <a:spcPts val="0"/>
                        </a:spcAft>
                        <a:buNone/>
                      </a:pPr>
                      <a:r>
                        <a:rPr lang="en-ZA" sz="1200" b="1" u="none" strike="noStrike" cap="none"/>
                        <a:t>LSKN 321</a:t>
                      </a:r>
                      <a:endParaRPr sz="1200" b="1" u="none" strike="noStrike" cap="none">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rowSpan="2">
                  <a:txBody>
                    <a:bodyPr/>
                    <a:lstStyle/>
                    <a:p>
                      <a:pPr marL="0" marR="316865" lvl="0" indent="0" algn="r" rtl="0">
                        <a:lnSpc>
                          <a:spcPct val="100000"/>
                        </a:lnSpc>
                        <a:spcBef>
                          <a:spcPts val="0"/>
                        </a:spcBef>
                        <a:spcAft>
                          <a:spcPts val="0"/>
                        </a:spcAft>
                        <a:buNone/>
                      </a:pPr>
                      <a:r>
                        <a:rPr lang="en-ZA" sz="1200" u="none" strike="noStrike" cap="none">
                          <a:solidFill>
                            <a:schemeClr val="dk1"/>
                          </a:solidFill>
                        </a:rPr>
                        <a:t>H</a:t>
                      </a:r>
                      <a:endParaRPr sz="12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rowSpan="2">
                  <a:txBody>
                    <a:bodyPr/>
                    <a:lstStyle/>
                    <a:p>
                      <a:pPr marL="4445" marR="0" lvl="0" indent="0" algn="ctr" rtl="0">
                        <a:lnSpc>
                          <a:spcPct val="100000"/>
                        </a:lnSpc>
                        <a:spcBef>
                          <a:spcPts val="0"/>
                        </a:spcBef>
                        <a:spcAft>
                          <a:spcPts val="0"/>
                        </a:spcAft>
                        <a:buNone/>
                      </a:pPr>
                      <a:r>
                        <a:rPr lang="en-ZA" sz="1200" b="0" u="none" strike="noStrike" cap="none">
                          <a:solidFill>
                            <a:schemeClr val="dk1"/>
                          </a:solidFill>
                        </a:rPr>
                        <a:t>8</a:t>
                      </a:r>
                      <a:endParaRPr sz="1200" b="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9"/>
                  </a:ext>
                </a:extLst>
              </a:tr>
              <a:tr h="152400">
                <a:tc rowSpan="2">
                  <a:txBody>
                    <a:bodyPr/>
                    <a:lstStyle/>
                    <a:p>
                      <a:pPr marL="67945" marR="1151890" lvl="0" indent="0" algn="l" rtl="0">
                        <a:lnSpc>
                          <a:spcPct val="100000"/>
                        </a:lnSpc>
                        <a:spcBef>
                          <a:spcPts val="0"/>
                        </a:spcBef>
                        <a:spcAft>
                          <a:spcPts val="0"/>
                        </a:spcAft>
                        <a:buNone/>
                      </a:pPr>
                      <a:r>
                        <a:rPr lang="en-ZA" sz="1200" u="none" strike="noStrike" cap="none">
                          <a:solidFill>
                            <a:schemeClr val="dk1"/>
                          </a:solidFill>
                        </a:rPr>
                        <a:t>ENFF 311 </a:t>
                      </a:r>
                      <a:endParaRPr sz="1200" u="none" strike="noStrike" cap="none">
                        <a:solidFill>
                          <a:schemeClr val="dk1"/>
                        </a:solidFill>
                      </a:endParaRPr>
                    </a:p>
                    <a:p>
                      <a:pPr marL="67945" marR="1151890" lvl="0" indent="0" algn="l" rtl="0">
                        <a:lnSpc>
                          <a:spcPct val="100000"/>
                        </a:lnSpc>
                        <a:spcBef>
                          <a:spcPts val="0"/>
                        </a:spcBef>
                        <a:spcAft>
                          <a:spcPts val="0"/>
                        </a:spcAft>
                        <a:buNone/>
                      </a:pPr>
                      <a:r>
                        <a:rPr lang="en-ZA" sz="1200" u="none" strike="noStrike" cap="none">
                          <a:solidFill>
                            <a:schemeClr val="dk1"/>
                          </a:solidFill>
                        </a:rPr>
                        <a:t>OR</a:t>
                      </a:r>
                      <a:endParaRPr/>
                    </a:p>
                    <a:p>
                      <a:pPr marL="67945" marR="1151890" lvl="0" indent="0" algn="l" rtl="0">
                        <a:lnSpc>
                          <a:spcPct val="100000"/>
                        </a:lnSpc>
                        <a:spcBef>
                          <a:spcPts val="0"/>
                        </a:spcBef>
                        <a:spcAft>
                          <a:spcPts val="0"/>
                        </a:spcAft>
                        <a:buNone/>
                      </a:pPr>
                      <a:r>
                        <a:rPr lang="en-ZA" sz="1200" u="none" strike="noStrike" cap="none">
                          <a:solidFill>
                            <a:schemeClr val="dk1"/>
                          </a:solidFill>
                        </a:rPr>
                        <a:t>SEFF 311</a:t>
                      </a:r>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rowSpan="2">
                  <a:txBody>
                    <a:bodyPr/>
                    <a:lstStyle/>
                    <a:p>
                      <a:pPr marL="1905" marR="0" lvl="0" indent="0" algn="ctr" rtl="0">
                        <a:lnSpc>
                          <a:spcPct val="100000"/>
                        </a:lnSpc>
                        <a:spcBef>
                          <a:spcPts val="0"/>
                        </a:spcBef>
                        <a:spcAft>
                          <a:spcPts val="0"/>
                        </a:spcAft>
                        <a:buNone/>
                      </a:pPr>
                      <a:r>
                        <a:rPr lang="en-ZA" sz="1200" u="none" strike="noStrike" cap="none"/>
                        <a:t>H</a:t>
                      </a:r>
                      <a:endParaRPr sz="1200" u="none" strike="noStrike" cap="none">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rowSpan="2">
                  <a:txBody>
                    <a:bodyPr/>
                    <a:lstStyle/>
                    <a:p>
                      <a:pPr marL="87630" marR="87630" lvl="0" indent="0" algn="ctr" rtl="0">
                        <a:lnSpc>
                          <a:spcPct val="100000"/>
                        </a:lnSpc>
                        <a:spcBef>
                          <a:spcPts val="0"/>
                        </a:spcBef>
                        <a:spcAft>
                          <a:spcPts val="0"/>
                        </a:spcAft>
                        <a:buNone/>
                      </a:pPr>
                      <a:r>
                        <a:rPr lang="en-ZA" sz="1200" u="none" strike="noStrike" cap="none"/>
                        <a:t>12</a:t>
                      </a:r>
                      <a:endParaRPr sz="1200" u="none" strike="noStrike" cap="none">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10"/>
                  </a:ext>
                </a:extLst>
              </a:tr>
              <a:tr h="73245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67945" marR="1151890" lvl="0" indent="0" algn="l" rtl="0">
                        <a:lnSpc>
                          <a:spcPct val="100000"/>
                        </a:lnSpc>
                        <a:spcBef>
                          <a:spcPts val="0"/>
                        </a:spcBef>
                        <a:spcAft>
                          <a:spcPts val="0"/>
                        </a:spcAft>
                        <a:buNone/>
                      </a:pPr>
                      <a:r>
                        <a:rPr lang="en-ZA" sz="1200" b="1" u="none" strike="noStrike" cap="none">
                          <a:solidFill>
                            <a:schemeClr val="dk1"/>
                          </a:solidFill>
                        </a:rPr>
                        <a:t>ENFF 321 </a:t>
                      </a:r>
                      <a:endParaRPr/>
                    </a:p>
                    <a:p>
                      <a:pPr marL="67945" marR="1151890" lvl="0" indent="0" algn="l" rtl="0">
                        <a:lnSpc>
                          <a:spcPct val="100000"/>
                        </a:lnSpc>
                        <a:spcBef>
                          <a:spcPts val="0"/>
                        </a:spcBef>
                        <a:spcAft>
                          <a:spcPts val="0"/>
                        </a:spcAft>
                        <a:buNone/>
                      </a:pPr>
                      <a:r>
                        <a:rPr lang="en-ZA" sz="1200" b="1" u="none" strike="noStrike" cap="none">
                          <a:solidFill>
                            <a:schemeClr val="dk1"/>
                          </a:solidFill>
                        </a:rPr>
                        <a:t>OR</a:t>
                      </a:r>
                      <a:endParaRPr/>
                    </a:p>
                    <a:p>
                      <a:pPr marL="67945" marR="1151890" lvl="0" indent="0" algn="l" rtl="0">
                        <a:lnSpc>
                          <a:spcPct val="100000"/>
                        </a:lnSpc>
                        <a:spcBef>
                          <a:spcPts val="0"/>
                        </a:spcBef>
                        <a:spcAft>
                          <a:spcPts val="0"/>
                        </a:spcAft>
                        <a:buNone/>
                      </a:pPr>
                      <a:r>
                        <a:rPr lang="en-ZA" sz="1200" b="1" u="none" strike="noStrike" cap="none">
                          <a:solidFill>
                            <a:schemeClr val="dk1"/>
                          </a:solidFill>
                        </a:rPr>
                        <a:t>SEFF 321</a:t>
                      </a:r>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316865" lvl="0" indent="0" algn="r" rtl="0">
                        <a:lnSpc>
                          <a:spcPct val="100000"/>
                        </a:lnSpc>
                        <a:spcBef>
                          <a:spcPts val="0"/>
                        </a:spcBef>
                        <a:spcAft>
                          <a:spcPts val="0"/>
                        </a:spcAft>
                        <a:buNone/>
                      </a:pPr>
                      <a:r>
                        <a:rPr lang="en-ZA" sz="1200" u="none" strike="noStrike" cap="none">
                          <a:solidFill>
                            <a:schemeClr val="dk1"/>
                          </a:solidFill>
                        </a:rPr>
                        <a:t>H</a:t>
                      </a:r>
                      <a:endParaRPr sz="12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133985" marR="129540" lvl="0" indent="0" algn="ctr" rtl="0">
                        <a:lnSpc>
                          <a:spcPct val="100000"/>
                        </a:lnSpc>
                        <a:spcBef>
                          <a:spcPts val="0"/>
                        </a:spcBef>
                        <a:spcAft>
                          <a:spcPts val="0"/>
                        </a:spcAft>
                        <a:buNone/>
                      </a:pPr>
                      <a:r>
                        <a:rPr lang="en-ZA" sz="1200" b="0" u="none" strike="noStrike" cap="none">
                          <a:solidFill>
                            <a:schemeClr val="dk1"/>
                          </a:solidFill>
                        </a:rPr>
                        <a:t>12</a:t>
                      </a:r>
                      <a:endParaRPr sz="1200" b="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11"/>
                  </a:ext>
                </a:extLst>
              </a:tr>
              <a:tr h="2604675">
                <a:tc>
                  <a:txBody>
                    <a:bodyPr/>
                    <a:lstStyle/>
                    <a:p>
                      <a:pPr marL="67945" marR="283210" lvl="0" indent="0" algn="l" rtl="0">
                        <a:lnSpc>
                          <a:spcPct val="100000"/>
                        </a:lnSpc>
                        <a:spcBef>
                          <a:spcPts val="0"/>
                        </a:spcBef>
                        <a:spcAft>
                          <a:spcPts val="0"/>
                        </a:spcAft>
                        <a:buNone/>
                      </a:pPr>
                      <a:r>
                        <a:rPr lang="en-ZA" sz="1200" u="none" strike="noStrike" cap="none">
                          <a:solidFill>
                            <a:schemeClr val="dk1"/>
                          </a:solidFill>
                        </a:rPr>
                        <a:t>AFAF 311</a:t>
                      </a:r>
                      <a:endParaRPr/>
                    </a:p>
                    <a:p>
                      <a:pPr marL="67945" marR="283210" lvl="0" indent="0" algn="l" rtl="0">
                        <a:lnSpc>
                          <a:spcPct val="100000"/>
                        </a:lnSpc>
                        <a:spcBef>
                          <a:spcPts val="0"/>
                        </a:spcBef>
                        <a:spcAft>
                          <a:spcPts val="0"/>
                        </a:spcAft>
                        <a:buNone/>
                      </a:pPr>
                      <a:r>
                        <a:rPr lang="en-ZA" sz="1200" u="none" strike="noStrike" cap="none">
                          <a:solidFill>
                            <a:schemeClr val="dk1"/>
                          </a:solidFill>
                        </a:rPr>
                        <a:t>OR</a:t>
                      </a:r>
                      <a:endParaRPr/>
                    </a:p>
                    <a:p>
                      <a:pPr marL="67945" marR="283210" lvl="0" indent="0" algn="l" rtl="0">
                        <a:lnSpc>
                          <a:spcPct val="100000"/>
                        </a:lnSpc>
                        <a:spcBef>
                          <a:spcPts val="0"/>
                        </a:spcBef>
                        <a:spcAft>
                          <a:spcPts val="0"/>
                        </a:spcAft>
                        <a:buNone/>
                      </a:pPr>
                      <a:r>
                        <a:rPr lang="en-ZA" sz="1200" u="none" strike="noStrike" cap="none">
                          <a:solidFill>
                            <a:schemeClr val="dk1"/>
                          </a:solidFill>
                        </a:rPr>
                        <a:t>ENAF 311</a:t>
                      </a:r>
                      <a:endParaRPr/>
                    </a:p>
                    <a:p>
                      <a:pPr marL="67945" marR="283210" lvl="0" indent="0" algn="l" rtl="0">
                        <a:lnSpc>
                          <a:spcPct val="100000"/>
                        </a:lnSpc>
                        <a:spcBef>
                          <a:spcPts val="0"/>
                        </a:spcBef>
                        <a:spcAft>
                          <a:spcPts val="0"/>
                        </a:spcAft>
                        <a:buNone/>
                      </a:pPr>
                      <a:r>
                        <a:rPr lang="en-ZA" sz="1200" u="none" strike="noStrike" cap="none">
                          <a:solidFill>
                            <a:schemeClr val="dk1"/>
                          </a:solidFill>
                        </a:rPr>
                        <a:t>OR</a:t>
                      </a:r>
                      <a:endParaRPr/>
                    </a:p>
                    <a:p>
                      <a:pPr marL="67945" marR="1130935" lvl="0" indent="0" algn="l" rtl="0">
                        <a:lnSpc>
                          <a:spcPct val="100000"/>
                        </a:lnSpc>
                        <a:spcBef>
                          <a:spcPts val="0"/>
                        </a:spcBef>
                        <a:spcAft>
                          <a:spcPts val="0"/>
                        </a:spcAft>
                        <a:buNone/>
                      </a:pPr>
                      <a:r>
                        <a:rPr lang="en-ZA" sz="1200" u="none" strike="noStrike" cap="none">
                          <a:solidFill>
                            <a:schemeClr val="dk1"/>
                          </a:solidFill>
                        </a:rPr>
                        <a:t>SEAF 311</a:t>
                      </a:r>
                      <a:endParaRPr sz="12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1905" marR="0" lvl="0" indent="0" algn="ctr" rtl="0">
                        <a:lnSpc>
                          <a:spcPct val="100000"/>
                        </a:lnSpc>
                        <a:spcBef>
                          <a:spcPts val="0"/>
                        </a:spcBef>
                        <a:spcAft>
                          <a:spcPts val="0"/>
                        </a:spcAft>
                        <a:buNone/>
                      </a:pPr>
                      <a:r>
                        <a:rPr lang="en-ZA" sz="1200" b="0" u="none" strike="noStrike" cap="none">
                          <a:solidFill>
                            <a:schemeClr val="dk1"/>
                          </a:solidFill>
                        </a:rPr>
                        <a:t>H</a:t>
                      </a:r>
                      <a:endParaRPr sz="1200" b="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3175" marR="0" lvl="0" indent="0" algn="ctr" rtl="0">
                        <a:lnSpc>
                          <a:spcPct val="100000"/>
                        </a:lnSpc>
                        <a:spcBef>
                          <a:spcPts val="0"/>
                        </a:spcBef>
                        <a:spcAft>
                          <a:spcPts val="0"/>
                        </a:spcAft>
                        <a:buNone/>
                      </a:pPr>
                      <a:r>
                        <a:rPr lang="en-ZA" sz="1200" b="0" u="none" strike="noStrike" cap="none">
                          <a:solidFill>
                            <a:schemeClr val="dk1"/>
                          </a:solidFill>
                        </a:rPr>
                        <a:t>8</a:t>
                      </a:r>
                      <a:endParaRPr sz="1200" b="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67310" marR="684530" lvl="0" indent="0" algn="l" rtl="0">
                        <a:lnSpc>
                          <a:spcPct val="100000"/>
                        </a:lnSpc>
                        <a:spcBef>
                          <a:spcPts val="0"/>
                        </a:spcBef>
                        <a:spcAft>
                          <a:spcPts val="0"/>
                        </a:spcAft>
                        <a:buNone/>
                      </a:pPr>
                      <a:r>
                        <a:rPr lang="en-ZA" sz="1200" b="1" u="none" strike="noStrike" cap="none">
                          <a:solidFill>
                            <a:schemeClr val="dk1"/>
                          </a:solidFill>
                        </a:rPr>
                        <a:t>AFAF 321</a:t>
                      </a:r>
                      <a:endParaRPr/>
                    </a:p>
                    <a:p>
                      <a:pPr marL="67310" marR="684530" lvl="0" indent="0" algn="l" rtl="0">
                        <a:lnSpc>
                          <a:spcPct val="100000"/>
                        </a:lnSpc>
                        <a:spcBef>
                          <a:spcPts val="0"/>
                        </a:spcBef>
                        <a:spcAft>
                          <a:spcPts val="0"/>
                        </a:spcAft>
                        <a:buNone/>
                      </a:pPr>
                      <a:r>
                        <a:rPr lang="en-ZA" sz="1200" b="1" u="none" strike="noStrike" cap="none">
                          <a:solidFill>
                            <a:schemeClr val="dk1"/>
                          </a:solidFill>
                        </a:rPr>
                        <a:t>OR</a:t>
                      </a:r>
                      <a:endParaRPr/>
                    </a:p>
                    <a:p>
                      <a:pPr marL="67310" marR="684530" lvl="0" indent="0" algn="l" rtl="0">
                        <a:lnSpc>
                          <a:spcPct val="100000"/>
                        </a:lnSpc>
                        <a:spcBef>
                          <a:spcPts val="0"/>
                        </a:spcBef>
                        <a:spcAft>
                          <a:spcPts val="0"/>
                        </a:spcAft>
                        <a:buNone/>
                      </a:pPr>
                      <a:r>
                        <a:rPr lang="en-ZA" sz="1200" b="1" u="none" strike="noStrike" cap="none">
                          <a:solidFill>
                            <a:schemeClr val="dk1"/>
                          </a:solidFill>
                        </a:rPr>
                        <a:t>ENAF 321 </a:t>
                      </a:r>
                      <a:endParaRPr sz="1200" b="1" u="none" strike="noStrike" cap="none">
                        <a:solidFill>
                          <a:schemeClr val="dk1"/>
                        </a:solidFill>
                      </a:endParaRPr>
                    </a:p>
                    <a:p>
                      <a:pPr marL="67310" marR="684530" lvl="0" indent="0" algn="l" rtl="0">
                        <a:lnSpc>
                          <a:spcPct val="100000"/>
                        </a:lnSpc>
                        <a:spcBef>
                          <a:spcPts val="0"/>
                        </a:spcBef>
                        <a:spcAft>
                          <a:spcPts val="0"/>
                        </a:spcAft>
                        <a:buNone/>
                      </a:pPr>
                      <a:r>
                        <a:rPr lang="en-ZA" sz="1200" b="1" u="none" strike="noStrike" cap="none">
                          <a:solidFill>
                            <a:schemeClr val="dk1"/>
                          </a:solidFill>
                        </a:rPr>
                        <a:t>OR</a:t>
                      </a:r>
                      <a:endParaRPr sz="1200" b="1" u="none" strike="noStrike" cap="none">
                        <a:solidFill>
                          <a:schemeClr val="dk1"/>
                        </a:solidFill>
                      </a:endParaRPr>
                    </a:p>
                    <a:p>
                      <a:pPr marL="67310" marR="680085" lvl="0" indent="0" algn="l" rtl="0">
                        <a:lnSpc>
                          <a:spcPct val="100000"/>
                        </a:lnSpc>
                        <a:spcBef>
                          <a:spcPts val="0"/>
                        </a:spcBef>
                        <a:spcAft>
                          <a:spcPts val="0"/>
                        </a:spcAft>
                        <a:buNone/>
                      </a:pPr>
                      <a:r>
                        <a:rPr lang="en-ZA" sz="1200" b="1" u="none" strike="noStrike" cap="none">
                          <a:solidFill>
                            <a:schemeClr val="dk1"/>
                          </a:solidFill>
                        </a:rPr>
                        <a:t>SEAF 321</a:t>
                      </a:r>
                      <a:endParaRPr sz="1200" b="1"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316865" lvl="0" indent="0" algn="r" rtl="0">
                        <a:lnSpc>
                          <a:spcPct val="100000"/>
                        </a:lnSpc>
                        <a:spcBef>
                          <a:spcPts val="0"/>
                        </a:spcBef>
                        <a:spcAft>
                          <a:spcPts val="0"/>
                        </a:spcAft>
                        <a:buNone/>
                      </a:pPr>
                      <a:r>
                        <a:rPr lang="en-ZA" sz="1200" u="none" strike="noStrike" cap="none">
                          <a:solidFill>
                            <a:schemeClr val="dk1"/>
                          </a:solidFill>
                        </a:rPr>
                        <a:t>H</a:t>
                      </a:r>
                      <a:endParaRPr sz="12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4445" marR="0" lvl="0" indent="0" algn="ctr" rtl="0">
                        <a:lnSpc>
                          <a:spcPct val="100000"/>
                        </a:lnSpc>
                        <a:spcBef>
                          <a:spcPts val="0"/>
                        </a:spcBef>
                        <a:spcAft>
                          <a:spcPts val="0"/>
                        </a:spcAft>
                        <a:buNone/>
                      </a:pPr>
                      <a:r>
                        <a:rPr lang="en-ZA" sz="1200" b="0" u="none" strike="noStrike" cap="none">
                          <a:solidFill>
                            <a:schemeClr val="dk1"/>
                          </a:solidFill>
                        </a:rPr>
                        <a:t>8</a:t>
                      </a:r>
                      <a:endParaRPr sz="1200" b="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12"/>
                  </a:ext>
                </a:extLst>
              </a:tr>
            </a:tbl>
          </a:graphicData>
        </a:graphic>
      </p:graphicFrame>
      <p:sp>
        <p:nvSpPr>
          <p:cNvPr id="324" name="Google Shape;324;p18"/>
          <p:cNvSpPr/>
          <p:nvPr/>
        </p:nvSpPr>
        <p:spPr>
          <a:xfrm>
            <a:off x="279052" y="3247969"/>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25" name="Google Shape;325;p18"/>
          <p:cNvSpPr/>
          <p:nvPr/>
        </p:nvSpPr>
        <p:spPr>
          <a:xfrm>
            <a:off x="322598" y="4733524"/>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26" name="Google Shape;326;p18"/>
          <p:cNvSpPr/>
          <p:nvPr/>
        </p:nvSpPr>
        <p:spPr>
          <a:xfrm>
            <a:off x="6680756" y="3261390"/>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27" name="Google Shape;327;p18"/>
          <p:cNvSpPr/>
          <p:nvPr/>
        </p:nvSpPr>
        <p:spPr>
          <a:xfrm>
            <a:off x="6680755" y="4733524"/>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28" name="Google Shape;328;p18"/>
          <p:cNvSpPr/>
          <p:nvPr/>
        </p:nvSpPr>
        <p:spPr>
          <a:xfrm>
            <a:off x="263215" y="1759770"/>
            <a:ext cx="835286" cy="245660"/>
          </a:xfrm>
          <a:prstGeom prst="ellipse">
            <a:avLst/>
          </a:prstGeom>
          <a:noFill/>
          <a:ln w="25400" cap="flat" cmpd="sng">
            <a:solidFill>
              <a:srgbClr val="00B0F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29" name="Google Shape;329;p18"/>
          <p:cNvSpPr/>
          <p:nvPr/>
        </p:nvSpPr>
        <p:spPr>
          <a:xfrm>
            <a:off x="1111942" y="1140366"/>
            <a:ext cx="1937982" cy="346525"/>
          </a:xfrm>
          <a:prstGeom prst="rect">
            <a:avLst/>
          </a:prstGeom>
          <a:noFill/>
          <a:ln w="28575" cap="flat" cmpd="sng">
            <a:solidFill>
              <a:srgbClr val="92D05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30" name="Google Shape;330;p18"/>
          <p:cNvSpPr/>
          <p:nvPr/>
        </p:nvSpPr>
        <p:spPr>
          <a:xfrm>
            <a:off x="6996980" y="1140366"/>
            <a:ext cx="2138035" cy="346525"/>
          </a:xfrm>
          <a:prstGeom prst="rect">
            <a:avLst/>
          </a:prstGeom>
          <a:noFill/>
          <a:ln w="28575" cap="flat" cmpd="sng">
            <a:solidFill>
              <a:srgbClr val="92D05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331" name="Google Shape;331;p18"/>
          <p:cNvPicPr preferRelativeResize="0"/>
          <p:nvPr/>
        </p:nvPicPr>
        <p:blipFill rotWithShape="1">
          <a:blip r:embed="rId5">
            <a:alphaModFix/>
          </a:blip>
          <a:srcRect/>
          <a:stretch/>
        </p:blipFill>
        <p:spPr>
          <a:xfrm>
            <a:off x="11014364" y="301127"/>
            <a:ext cx="609600" cy="6096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31"/>
                                        </p:tgtEl>
                                        <p:attrNameLst>
                                          <p:attrName>style.visibility</p:attrName>
                                        </p:attrNameLst>
                                      </p:cBhvr>
                                      <p:to>
                                        <p:strVal val="visible"/>
                                      </p:to>
                                    </p:set>
                                    <p:animEffect transition="in" filter="fade">
                                      <p:cBhvr>
                                        <p:cTn id="35" dur="5000"/>
                                        <p:tgtEl>
                                          <p:spTgt spid="3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pic>
        <p:nvPicPr>
          <p:cNvPr id="336" name="Google Shape;336;p19"/>
          <p:cNvPicPr preferRelativeResize="0"/>
          <p:nvPr/>
        </p:nvPicPr>
        <p:blipFill rotWithShape="1">
          <a:blip r:embed="rId3">
            <a:alphaModFix/>
          </a:blip>
          <a:srcRect/>
          <a:stretch/>
        </p:blipFill>
        <p:spPr>
          <a:xfrm>
            <a:off x="0" y="0"/>
            <a:ext cx="12192000" cy="1189709"/>
          </a:xfrm>
          <a:prstGeom prst="rect">
            <a:avLst/>
          </a:prstGeom>
          <a:noFill/>
          <a:ln>
            <a:noFill/>
          </a:ln>
        </p:spPr>
      </p:pic>
      <p:sp>
        <p:nvSpPr>
          <p:cNvPr id="337" name="Google Shape;337;p19"/>
          <p:cNvSpPr txBox="1">
            <a:spLocks noGrp="1"/>
          </p:cNvSpPr>
          <p:nvPr>
            <p:ph type="title"/>
          </p:nvPr>
        </p:nvSpPr>
        <p:spPr>
          <a:xfrm>
            <a:off x="118575" y="97200"/>
            <a:ext cx="11976600" cy="1092509"/>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2800"/>
              <a:buNone/>
            </a:pPr>
            <a:r>
              <a:rPr lang="en-ZA" b="1">
                <a:solidFill>
                  <a:srgbClr val="FFFFFF"/>
                </a:solidFill>
              </a:rPr>
              <a:t>POTCHEFSTROOM - </a:t>
            </a:r>
            <a:r>
              <a:rPr lang="en-ZA" b="1" u="sng"/>
              <a:t>4BH-J01</a:t>
            </a:r>
            <a:br>
              <a:rPr lang="en-ZA" b="1">
                <a:solidFill>
                  <a:srgbClr val="FFFFFF"/>
                </a:solidFill>
              </a:rPr>
            </a:br>
            <a:r>
              <a:rPr lang="en-ZA" sz="4000" b="1">
                <a:solidFill>
                  <a:srgbClr val="FFFFFF"/>
                </a:solidFill>
              </a:rPr>
              <a:t>3rd Year  </a:t>
            </a:r>
            <a:r>
              <a:rPr lang="en-ZA" sz="4000" b="1" i="1">
                <a:solidFill>
                  <a:srgbClr val="FFFFFF"/>
                </a:solidFill>
              </a:rPr>
              <a:t>/ </a:t>
            </a:r>
            <a:r>
              <a:rPr lang="en-ZA" sz="4000" b="1">
                <a:solidFill>
                  <a:srgbClr val="FFFFFF"/>
                </a:solidFill>
              </a:rPr>
              <a:t>3de Jaar </a:t>
            </a:r>
            <a:endParaRPr sz="3200" b="1" i="1">
              <a:solidFill>
                <a:srgbClr val="FFFFFF"/>
              </a:solidFill>
            </a:endParaRPr>
          </a:p>
        </p:txBody>
      </p:sp>
      <p:pic>
        <p:nvPicPr>
          <p:cNvPr id="338" name="Google Shape;338;p19"/>
          <p:cNvPicPr preferRelativeResize="0"/>
          <p:nvPr/>
        </p:nvPicPr>
        <p:blipFill rotWithShape="1">
          <a:blip r:embed="rId4">
            <a:alphaModFix/>
          </a:blip>
          <a:srcRect b="52961"/>
          <a:stretch/>
        </p:blipFill>
        <p:spPr>
          <a:xfrm>
            <a:off x="0" y="6279662"/>
            <a:ext cx="12191998" cy="644769"/>
          </a:xfrm>
          <a:prstGeom prst="rect">
            <a:avLst/>
          </a:prstGeom>
          <a:noFill/>
          <a:ln>
            <a:noFill/>
          </a:ln>
        </p:spPr>
      </p:pic>
      <p:graphicFrame>
        <p:nvGraphicFramePr>
          <p:cNvPr id="339" name="Google Shape;339;p19"/>
          <p:cNvGraphicFramePr/>
          <p:nvPr/>
        </p:nvGraphicFramePr>
        <p:xfrm>
          <a:off x="348916" y="1059737"/>
          <a:ext cx="11323450" cy="5708809"/>
        </p:xfrm>
        <a:graphic>
          <a:graphicData uri="http://schemas.openxmlformats.org/drawingml/2006/table">
            <a:tbl>
              <a:tblPr firstRow="1" firstCol="1" lastRow="1" lastCol="1" bandRow="1" bandCol="1">
                <a:noFill/>
                <a:tableStyleId>{3533CF94-30AF-48E4-9EEC-5A5980F779A0}</a:tableStyleId>
              </a:tblPr>
              <a:tblGrid>
                <a:gridCol w="3243400">
                  <a:extLst>
                    <a:ext uri="{9D8B030D-6E8A-4147-A177-3AD203B41FA5}">
                      <a16:colId xmlns:a16="http://schemas.microsoft.com/office/drawing/2014/main" val="20000"/>
                    </a:ext>
                  </a:extLst>
                </a:gridCol>
                <a:gridCol w="1350325">
                  <a:extLst>
                    <a:ext uri="{9D8B030D-6E8A-4147-A177-3AD203B41FA5}">
                      <a16:colId xmlns:a16="http://schemas.microsoft.com/office/drawing/2014/main" val="20001"/>
                    </a:ext>
                  </a:extLst>
                </a:gridCol>
                <a:gridCol w="692200">
                  <a:extLst>
                    <a:ext uri="{9D8B030D-6E8A-4147-A177-3AD203B41FA5}">
                      <a16:colId xmlns:a16="http://schemas.microsoft.com/office/drawing/2014/main" val="20002"/>
                    </a:ext>
                  </a:extLst>
                </a:gridCol>
                <a:gridCol w="1088175">
                  <a:extLst>
                    <a:ext uri="{9D8B030D-6E8A-4147-A177-3AD203B41FA5}">
                      <a16:colId xmlns:a16="http://schemas.microsoft.com/office/drawing/2014/main" val="20003"/>
                    </a:ext>
                  </a:extLst>
                </a:gridCol>
                <a:gridCol w="2704900">
                  <a:extLst>
                    <a:ext uri="{9D8B030D-6E8A-4147-A177-3AD203B41FA5}">
                      <a16:colId xmlns:a16="http://schemas.microsoft.com/office/drawing/2014/main" val="20004"/>
                    </a:ext>
                  </a:extLst>
                </a:gridCol>
                <a:gridCol w="1383175">
                  <a:extLst>
                    <a:ext uri="{9D8B030D-6E8A-4147-A177-3AD203B41FA5}">
                      <a16:colId xmlns:a16="http://schemas.microsoft.com/office/drawing/2014/main" val="20005"/>
                    </a:ext>
                  </a:extLst>
                </a:gridCol>
                <a:gridCol w="861275">
                  <a:extLst>
                    <a:ext uri="{9D8B030D-6E8A-4147-A177-3AD203B41FA5}">
                      <a16:colId xmlns:a16="http://schemas.microsoft.com/office/drawing/2014/main" val="20006"/>
                    </a:ext>
                  </a:extLst>
                </a:gridCol>
              </a:tblGrid>
              <a:tr h="316900">
                <a:tc>
                  <a:txBody>
                    <a:bodyPr/>
                    <a:lstStyle/>
                    <a:p>
                      <a:pPr marL="375920" marR="0" lvl="0" indent="0" algn="l" rtl="0">
                        <a:lnSpc>
                          <a:spcPct val="67000"/>
                        </a:lnSpc>
                        <a:spcBef>
                          <a:spcPts val="0"/>
                        </a:spcBef>
                        <a:spcAft>
                          <a:spcPts val="0"/>
                        </a:spcAft>
                        <a:buNone/>
                      </a:pPr>
                      <a:endParaRPr sz="2000" u="none" strike="noStrike" cap="none">
                        <a:solidFill>
                          <a:schemeClr val="dk1"/>
                        </a:solidFill>
                      </a:endParaRPr>
                    </a:p>
                    <a:p>
                      <a:pPr marL="375920" marR="0" lvl="0" indent="0" algn="ctr" rtl="0">
                        <a:lnSpc>
                          <a:spcPct val="67000"/>
                        </a:lnSpc>
                        <a:spcBef>
                          <a:spcPts val="0"/>
                        </a:spcBef>
                        <a:spcAft>
                          <a:spcPts val="0"/>
                        </a:spcAft>
                        <a:buNone/>
                      </a:pPr>
                      <a:r>
                        <a:rPr lang="en-ZA" sz="2000" u="none" strike="noStrike" cap="none">
                          <a:solidFill>
                            <a:schemeClr val="dk1"/>
                          </a:solidFill>
                        </a:rPr>
                        <a:t>FIRST SEMESTER</a:t>
                      </a:r>
                      <a:endParaRPr sz="20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57150" marR="52070" lvl="0" indent="0" algn="ctr" rtl="0">
                        <a:lnSpc>
                          <a:spcPct val="100000"/>
                        </a:lnSpc>
                        <a:spcBef>
                          <a:spcPts val="0"/>
                        </a:spcBef>
                        <a:spcAft>
                          <a:spcPts val="0"/>
                        </a:spcAft>
                        <a:buNone/>
                      </a:pPr>
                      <a:endParaRPr sz="1000" u="none" strike="noStrike" cap="none">
                        <a:solidFill>
                          <a:schemeClr val="dk1"/>
                        </a:solidFill>
                      </a:endParaRPr>
                    </a:p>
                    <a:p>
                      <a:pPr marL="57150" marR="52070" lvl="0" indent="0" algn="ctr" rtl="0">
                        <a:lnSpc>
                          <a:spcPct val="100000"/>
                        </a:lnSpc>
                        <a:spcBef>
                          <a:spcPts val="5"/>
                        </a:spcBef>
                        <a:spcAft>
                          <a:spcPts val="0"/>
                        </a:spcAft>
                        <a:buNone/>
                      </a:pPr>
                      <a:r>
                        <a:rPr lang="en-ZA" sz="1000" u="none" strike="noStrike" cap="none">
                          <a:solidFill>
                            <a:schemeClr val="dk1"/>
                          </a:solidFill>
                        </a:rPr>
                        <a:t>TYPE</a:t>
                      </a:r>
                      <a:endParaRPr sz="1100" u="none" strike="noStrike" cap="none">
                        <a:solidFill>
                          <a:schemeClr val="dk1"/>
                        </a:solidFill>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88900" marR="87630" lvl="0" indent="0" algn="ctr" rtl="0">
                        <a:lnSpc>
                          <a:spcPct val="121818"/>
                        </a:lnSpc>
                        <a:spcBef>
                          <a:spcPts val="0"/>
                        </a:spcBef>
                        <a:spcAft>
                          <a:spcPts val="0"/>
                        </a:spcAft>
                        <a:buNone/>
                      </a:pPr>
                      <a:endParaRPr sz="1100" u="none" strike="noStrike" cap="none">
                        <a:solidFill>
                          <a:schemeClr val="dk1"/>
                        </a:solidFill>
                      </a:endParaRPr>
                    </a:p>
                    <a:p>
                      <a:pPr marL="88900" marR="87630" lvl="0" indent="0" algn="ctr" rtl="0">
                        <a:lnSpc>
                          <a:spcPct val="121818"/>
                        </a:lnSpc>
                        <a:spcBef>
                          <a:spcPts val="0"/>
                        </a:spcBef>
                        <a:spcAft>
                          <a:spcPts val="0"/>
                        </a:spcAft>
                        <a:buNone/>
                      </a:pPr>
                      <a:r>
                        <a:rPr lang="en-ZA" sz="1100" u="none" strike="noStrike" cap="none">
                          <a:solidFill>
                            <a:schemeClr val="dk1"/>
                          </a:solidFill>
                        </a:rPr>
                        <a:t>CR</a:t>
                      </a:r>
                      <a:endParaRPr sz="11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rowSpan="13">
                  <a:txBody>
                    <a:bodyPr/>
                    <a:lstStyle/>
                    <a:p>
                      <a:pPr marL="0" marR="0" lvl="0" indent="0" algn="ctr" rtl="0">
                        <a:lnSpc>
                          <a:spcPct val="115000"/>
                        </a:lnSpc>
                        <a:spcBef>
                          <a:spcPts val="0"/>
                        </a:spcBef>
                        <a:spcAft>
                          <a:spcPts val="0"/>
                        </a:spcAft>
                        <a:buNone/>
                      </a:pPr>
                      <a:r>
                        <a:rPr lang="en-ZA" sz="2400" b="1" u="none" strike="noStrike" cap="none">
                          <a:solidFill>
                            <a:schemeClr val="lt1"/>
                          </a:solidFill>
                          <a:latin typeface="Calibri"/>
                          <a:ea typeface="Calibri"/>
                          <a:cs typeface="Calibri"/>
                          <a:sym typeface="Calibri"/>
                        </a:rPr>
                        <a:t>P</a:t>
                      </a:r>
                      <a:endParaRPr/>
                    </a:p>
                    <a:p>
                      <a:pPr marL="0" marR="0" lvl="0" indent="0" algn="ctr" rtl="0">
                        <a:lnSpc>
                          <a:spcPct val="115000"/>
                        </a:lnSpc>
                        <a:spcBef>
                          <a:spcPts val="0"/>
                        </a:spcBef>
                        <a:spcAft>
                          <a:spcPts val="0"/>
                        </a:spcAft>
                        <a:buNone/>
                      </a:pPr>
                      <a:r>
                        <a:rPr lang="en-ZA" sz="2400" b="1" u="none" strike="noStrike" cap="none">
                          <a:solidFill>
                            <a:schemeClr val="lt1"/>
                          </a:solidFill>
                          <a:latin typeface="Calibri"/>
                          <a:ea typeface="Calibri"/>
                          <a:cs typeface="Calibri"/>
                          <a:sym typeface="Calibri"/>
                        </a:rPr>
                        <a:t>O</a:t>
                      </a:r>
                      <a:endParaRPr/>
                    </a:p>
                    <a:p>
                      <a:pPr marL="0" marR="0" lvl="0" indent="0" algn="ctr" rtl="0">
                        <a:lnSpc>
                          <a:spcPct val="115000"/>
                        </a:lnSpc>
                        <a:spcBef>
                          <a:spcPts val="0"/>
                        </a:spcBef>
                        <a:spcAft>
                          <a:spcPts val="0"/>
                        </a:spcAft>
                        <a:buNone/>
                      </a:pPr>
                      <a:r>
                        <a:rPr lang="en-ZA" sz="2400" b="1" u="none" strike="noStrike" cap="none">
                          <a:solidFill>
                            <a:schemeClr val="lt1"/>
                          </a:solidFill>
                          <a:latin typeface="Calibri"/>
                          <a:ea typeface="Calibri"/>
                          <a:cs typeface="Calibri"/>
                          <a:sym typeface="Calibri"/>
                        </a:rPr>
                        <a:t>T</a:t>
                      </a:r>
                      <a:endParaRPr/>
                    </a:p>
                    <a:p>
                      <a:pPr marL="0" marR="0" lvl="0" indent="0" algn="ctr" rtl="0">
                        <a:lnSpc>
                          <a:spcPct val="115000"/>
                        </a:lnSpc>
                        <a:spcBef>
                          <a:spcPts val="0"/>
                        </a:spcBef>
                        <a:spcAft>
                          <a:spcPts val="0"/>
                        </a:spcAft>
                        <a:buNone/>
                      </a:pPr>
                      <a:r>
                        <a:rPr lang="en-ZA" sz="2400" b="1" u="none" strike="noStrike" cap="none">
                          <a:solidFill>
                            <a:schemeClr val="lt1"/>
                          </a:solidFill>
                          <a:latin typeface="Calibri"/>
                          <a:ea typeface="Calibri"/>
                          <a:cs typeface="Calibri"/>
                          <a:sym typeface="Calibri"/>
                        </a:rPr>
                        <a:t>C</a:t>
                      </a:r>
                      <a:endParaRPr/>
                    </a:p>
                    <a:p>
                      <a:pPr marL="0" marR="0" lvl="0" indent="0" algn="ctr" rtl="0">
                        <a:lnSpc>
                          <a:spcPct val="115000"/>
                        </a:lnSpc>
                        <a:spcBef>
                          <a:spcPts val="0"/>
                        </a:spcBef>
                        <a:spcAft>
                          <a:spcPts val="0"/>
                        </a:spcAft>
                        <a:buNone/>
                      </a:pPr>
                      <a:r>
                        <a:rPr lang="en-ZA" sz="2400" b="1" u="none" strike="noStrike" cap="none">
                          <a:solidFill>
                            <a:schemeClr val="lt1"/>
                          </a:solidFill>
                          <a:latin typeface="Calibri"/>
                          <a:ea typeface="Calibri"/>
                          <a:cs typeface="Calibri"/>
                          <a:sym typeface="Calibri"/>
                        </a:rPr>
                        <a:t>H</a:t>
                      </a:r>
                      <a:endParaRPr/>
                    </a:p>
                    <a:p>
                      <a:pPr marL="0" marR="0" lvl="0" indent="0" algn="ctr" rtl="0">
                        <a:lnSpc>
                          <a:spcPct val="115000"/>
                        </a:lnSpc>
                        <a:spcBef>
                          <a:spcPts val="0"/>
                        </a:spcBef>
                        <a:spcAft>
                          <a:spcPts val="0"/>
                        </a:spcAft>
                        <a:buNone/>
                      </a:pPr>
                      <a:r>
                        <a:rPr lang="en-ZA" sz="2400" b="1" u="none" strike="noStrike" cap="none">
                          <a:solidFill>
                            <a:schemeClr val="lt1"/>
                          </a:solidFill>
                          <a:latin typeface="Calibri"/>
                          <a:ea typeface="Calibri"/>
                          <a:cs typeface="Calibri"/>
                          <a:sym typeface="Calibri"/>
                        </a:rPr>
                        <a:t>E</a:t>
                      </a:r>
                      <a:endParaRPr/>
                    </a:p>
                    <a:p>
                      <a:pPr marL="0" marR="0" lvl="0" indent="0" algn="ctr" rtl="0">
                        <a:lnSpc>
                          <a:spcPct val="115000"/>
                        </a:lnSpc>
                        <a:spcBef>
                          <a:spcPts val="0"/>
                        </a:spcBef>
                        <a:spcAft>
                          <a:spcPts val="0"/>
                        </a:spcAft>
                        <a:buNone/>
                      </a:pPr>
                      <a:r>
                        <a:rPr lang="en-ZA" sz="2400" b="1" u="none" strike="noStrike" cap="none">
                          <a:solidFill>
                            <a:schemeClr val="lt1"/>
                          </a:solidFill>
                          <a:latin typeface="Calibri"/>
                          <a:ea typeface="Calibri"/>
                          <a:cs typeface="Calibri"/>
                          <a:sym typeface="Calibri"/>
                        </a:rPr>
                        <a:t>F</a:t>
                      </a:r>
                      <a:endParaRPr/>
                    </a:p>
                    <a:p>
                      <a:pPr marL="0" marR="0" lvl="0" indent="0" algn="ctr" rtl="0">
                        <a:lnSpc>
                          <a:spcPct val="115000"/>
                        </a:lnSpc>
                        <a:spcBef>
                          <a:spcPts val="0"/>
                        </a:spcBef>
                        <a:spcAft>
                          <a:spcPts val="0"/>
                        </a:spcAft>
                        <a:buNone/>
                      </a:pPr>
                      <a:r>
                        <a:rPr lang="en-ZA" sz="2400" b="1" u="none" strike="noStrike" cap="none">
                          <a:solidFill>
                            <a:schemeClr val="lt1"/>
                          </a:solidFill>
                          <a:latin typeface="Calibri"/>
                          <a:ea typeface="Calibri"/>
                          <a:cs typeface="Calibri"/>
                          <a:sym typeface="Calibri"/>
                        </a:rPr>
                        <a:t>S</a:t>
                      </a:r>
                      <a:endParaRPr/>
                    </a:p>
                    <a:p>
                      <a:pPr marL="0" marR="0" lvl="0" indent="0" algn="ctr" rtl="0">
                        <a:lnSpc>
                          <a:spcPct val="115000"/>
                        </a:lnSpc>
                        <a:spcBef>
                          <a:spcPts val="0"/>
                        </a:spcBef>
                        <a:spcAft>
                          <a:spcPts val="0"/>
                        </a:spcAft>
                        <a:buNone/>
                      </a:pPr>
                      <a:r>
                        <a:rPr lang="en-ZA" sz="2400" b="1" u="none" strike="noStrike" cap="none">
                          <a:solidFill>
                            <a:schemeClr val="lt1"/>
                          </a:solidFill>
                          <a:latin typeface="Calibri"/>
                          <a:ea typeface="Calibri"/>
                          <a:cs typeface="Calibri"/>
                          <a:sym typeface="Calibri"/>
                        </a:rPr>
                        <a:t>T</a:t>
                      </a:r>
                      <a:endParaRPr/>
                    </a:p>
                    <a:p>
                      <a:pPr marL="0" marR="0" lvl="0" indent="0" algn="ctr" rtl="0">
                        <a:lnSpc>
                          <a:spcPct val="115000"/>
                        </a:lnSpc>
                        <a:spcBef>
                          <a:spcPts val="0"/>
                        </a:spcBef>
                        <a:spcAft>
                          <a:spcPts val="0"/>
                        </a:spcAft>
                        <a:buNone/>
                      </a:pPr>
                      <a:r>
                        <a:rPr lang="en-ZA" sz="2400" b="1" u="none" strike="noStrike" cap="none">
                          <a:solidFill>
                            <a:schemeClr val="lt1"/>
                          </a:solidFill>
                          <a:latin typeface="Calibri"/>
                          <a:ea typeface="Calibri"/>
                          <a:cs typeface="Calibri"/>
                          <a:sym typeface="Calibri"/>
                        </a:rPr>
                        <a:t>R</a:t>
                      </a:r>
                      <a:endParaRPr/>
                    </a:p>
                    <a:p>
                      <a:pPr marL="0" marR="0" lvl="0" indent="0" algn="ctr" rtl="0">
                        <a:lnSpc>
                          <a:spcPct val="115000"/>
                        </a:lnSpc>
                        <a:spcBef>
                          <a:spcPts val="0"/>
                        </a:spcBef>
                        <a:spcAft>
                          <a:spcPts val="0"/>
                        </a:spcAft>
                        <a:buNone/>
                      </a:pPr>
                      <a:r>
                        <a:rPr lang="en-ZA" sz="2400" b="1" u="none" strike="noStrike" cap="none">
                          <a:solidFill>
                            <a:schemeClr val="lt1"/>
                          </a:solidFill>
                          <a:latin typeface="Calibri"/>
                          <a:ea typeface="Calibri"/>
                          <a:cs typeface="Calibri"/>
                          <a:sym typeface="Calibri"/>
                        </a:rPr>
                        <a:t>O</a:t>
                      </a:r>
                      <a:endParaRPr/>
                    </a:p>
                    <a:p>
                      <a:pPr marL="0" marR="0" lvl="0" indent="0" algn="ctr" rtl="0">
                        <a:lnSpc>
                          <a:spcPct val="115000"/>
                        </a:lnSpc>
                        <a:spcBef>
                          <a:spcPts val="0"/>
                        </a:spcBef>
                        <a:spcAft>
                          <a:spcPts val="0"/>
                        </a:spcAft>
                        <a:buNone/>
                      </a:pPr>
                      <a:r>
                        <a:rPr lang="en-ZA" sz="2400" b="1" u="none" strike="noStrike" cap="none">
                          <a:solidFill>
                            <a:schemeClr val="lt1"/>
                          </a:solidFill>
                          <a:latin typeface="Calibri"/>
                          <a:ea typeface="Calibri"/>
                          <a:cs typeface="Calibri"/>
                          <a:sym typeface="Calibri"/>
                        </a:rPr>
                        <a:t>O</a:t>
                      </a:r>
                      <a:endParaRPr/>
                    </a:p>
                    <a:p>
                      <a:pPr marL="0" marR="0" lvl="0" indent="0" algn="ctr" rtl="0">
                        <a:lnSpc>
                          <a:spcPct val="115000"/>
                        </a:lnSpc>
                        <a:spcBef>
                          <a:spcPts val="0"/>
                        </a:spcBef>
                        <a:spcAft>
                          <a:spcPts val="0"/>
                        </a:spcAft>
                        <a:buNone/>
                      </a:pPr>
                      <a:r>
                        <a:rPr lang="en-ZA" sz="2400" b="1" u="none" strike="noStrike" cap="none">
                          <a:solidFill>
                            <a:schemeClr val="lt1"/>
                          </a:solidFill>
                          <a:latin typeface="Calibri"/>
                          <a:ea typeface="Calibri"/>
                          <a:cs typeface="Calibri"/>
                          <a:sym typeface="Calibri"/>
                        </a:rPr>
                        <a:t>M</a:t>
                      </a:r>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00000"/>
                    </a:solidFill>
                  </a:tcPr>
                </a:tc>
                <a:tc>
                  <a:txBody>
                    <a:bodyPr/>
                    <a:lstStyle/>
                    <a:p>
                      <a:pPr marL="67310" marR="0" lvl="0" indent="0" algn="l" rtl="0">
                        <a:lnSpc>
                          <a:spcPct val="67000"/>
                        </a:lnSpc>
                        <a:spcBef>
                          <a:spcPts val="0"/>
                        </a:spcBef>
                        <a:spcAft>
                          <a:spcPts val="0"/>
                        </a:spcAft>
                        <a:buNone/>
                      </a:pPr>
                      <a:endParaRPr sz="2000" u="none" strike="noStrike" cap="none">
                        <a:solidFill>
                          <a:schemeClr val="dk1"/>
                        </a:solidFill>
                      </a:endParaRPr>
                    </a:p>
                    <a:p>
                      <a:pPr marL="67310" marR="0" lvl="0" indent="0" algn="ctr" rtl="0">
                        <a:lnSpc>
                          <a:spcPct val="67000"/>
                        </a:lnSpc>
                        <a:spcBef>
                          <a:spcPts val="0"/>
                        </a:spcBef>
                        <a:spcAft>
                          <a:spcPts val="0"/>
                        </a:spcAft>
                        <a:buNone/>
                      </a:pPr>
                      <a:r>
                        <a:rPr lang="en-ZA" sz="2000" u="none" strike="noStrike" cap="none">
                          <a:solidFill>
                            <a:schemeClr val="dk1"/>
                          </a:solidFill>
                        </a:rPr>
                        <a:t>SECOND SEMESTER</a:t>
                      </a:r>
                      <a:endParaRPr sz="20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56514" marR="53975" lvl="0" indent="0" algn="ctr" rtl="0">
                        <a:lnSpc>
                          <a:spcPct val="100000"/>
                        </a:lnSpc>
                        <a:spcBef>
                          <a:spcPts val="0"/>
                        </a:spcBef>
                        <a:spcAft>
                          <a:spcPts val="0"/>
                        </a:spcAft>
                        <a:buNone/>
                      </a:pPr>
                      <a:endParaRPr sz="1000" u="none" strike="noStrike" cap="none">
                        <a:solidFill>
                          <a:schemeClr val="dk1"/>
                        </a:solidFill>
                      </a:endParaRPr>
                    </a:p>
                    <a:p>
                      <a:pPr marL="56514" marR="53975" lvl="0" indent="0" algn="ctr" rtl="0">
                        <a:lnSpc>
                          <a:spcPct val="100000"/>
                        </a:lnSpc>
                        <a:spcBef>
                          <a:spcPts val="5"/>
                        </a:spcBef>
                        <a:spcAft>
                          <a:spcPts val="0"/>
                        </a:spcAft>
                        <a:buNone/>
                      </a:pPr>
                      <a:r>
                        <a:rPr lang="en-ZA" sz="1000" u="none" strike="noStrike" cap="none">
                          <a:solidFill>
                            <a:schemeClr val="dk1"/>
                          </a:solidFill>
                        </a:rPr>
                        <a:t>TYPE</a:t>
                      </a:r>
                      <a:endParaRPr sz="1100" u="none" strike="noStrike" cap="none">
                        <a:solidFill>
                          <a:schemeClr val="dk1"/>
                        </a:solidFill>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133985" marR="130810" lvl="0" indent="0" algn="ctr" rtl="0">
                        <a:lnSpc>
                          <a:spcPct val="121818"/>
                        </a:lnSpc>
                        <a:spcBef>
                          <a:spcPts val="0"/>
                        </a:spcBef>
                        <a:spcAft>
                          <a:spcPts val="0"/>
                        </a:spcAft>
                        <a:buNone/>
                      </a:pPr>
                      <a:endParaRPr sz="1100" u="none" strike="noStrike" cap="none">
                        <a:solidFill>
                          <a:schemeClr val="dk1"/>
                        </a:solidFill>
                      </a:endParaRPr>
                    </a:p>
                    <a:p>
                      <a:pPr marL="133985" marR="130810" lvl="0" indent="0" algn="ctr" rtl="0">
                        <a:lnSpc>
                          <a:spcPct val="121818"/>
                        </a:lnSpc>
                        <a:spcBef>
                          <a:spcPts val="0"/>
                        </a:spcBef>
                        <a:spcAft>
                          <a:spcPts val="0"/>
                        </a:spcAft>
                        <a:buNone/>
                      </a:pPr>
                      <a:r>
                        <a:rPr lang="en-ZA" sz="1100" u="none" strike="noStrike" cap="none">
                          <a:solidFill>
                            <a:schemeClr val="dk1"/>
                          </a:solidFill>
                        </a:rPr>
                        <a:t>CR</a:t>
                      </a:r>
                      <a:endParaRPr sz="11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extLst>
                  <a:ext uri="{0D108BD9-81ED-4DB2-BD59-A6C34878D82A}">
                    <a16:rowId xmlns:a16="http://schemas.microsoft.com/office/drawing/2014/main" val="10000"/>
                  </a:ext>
                </a:extLst>
              </a:tr>
              <a:tr h="162800">
                <a:tc gridSpan="3">
                  <a:txBody>
                    <a:bodyPr/>
                    <a:lstStyle/>
                    <a:p>
                      <a:pPr marL="0" marR="0" lvl="0" indent="0" algn="l" rtl="0">
                        <a:lnSpc>
                          <a:spcPct val="100000"/>
                        </a:lnSpc>
                        <a:spcBef>
                          <a:spcPts val="0"/>
                        </a:spcBef>
                        <a:spcAft>
                          <a:spcPts val="0"/>
                        </a:spcAft>
                        <a:buNone/>
                      </a:pPr>
                      <a:r>
                        <a:rPr lang="en-ZA" sz="1400" b="1" i="0" u="none" strike="noStrike" cap="none">
                          <a:solidFill>
                            <a:srgbClr val="000000"/>
                          </a:solidFill>
                          <a:latin typeface="Calibri"/>
                          <a:ea typeface="Calibri"/>
                          <a:cs typeface="Calibri"/>
                          <a:sym typeface="Calibri"/>
                        </a:rPr>
                        <a:t>Year module / Jaarmodule</a:t>
                      </a:r>
                      <a:endParaRPr sz="1800" b="0" i="0" u="none" strike="noStrike" cap="none">
                        <a:latin typeface="Arial"/>
                        <a:ea typeface="Arial"/>
                        <a:cs typeface="Arial"/>
                        <a:sym typeface="Arial"/>
                      </a:endParaRPr>
                    </a:p>
                  </a:txBody>
                  <a:tcPr marL="68575" marR="6857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400" b="1" i="0" u="none" strike="noStrike" cap="none">
                          <a:solidFill>
                            <a:srgbClr val="000000"/>
                          </a:solidFill>
                          <a:latin typeface="Calibri"/>
                          <a:ea typeface="Calibri"/>
                          <a:cs typeface="Calibri"/>
                          <a:sym typeface="Calibri"/>
                        </a:rPr>
                        <a:t>Year module / Jaarmodule</a:t>
                      </a:r>
                      <a:endParaRPr sz="1800" b="0" i="0" u="none" strike="noStrike" cap="none">
                        <a:latin typeface="Arial"/>
                        <a:ea typeface="Arial"/>
                        <a:cs typeface="Arial"/>
                        <a:sym typeface="Arial"/>
                      </a:endParaRPr>
                    </a:p>
                  </a:txBody>
                  <a:tcPr marL="68575" marR="6857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162800">
                <a:tc>
                  <a:txBody>
                    <a:bodyPr/>
                    <a:lstStyle/>
                    <a:p>
                      <a:pPr marL="0" marR="0" lvl="0" indent="0" algn="l" rtl="0">
                        <a:lnSpc>
                          <a:spcPct val="100000"/>
                        </a:lnSpc>
                        <a:spcBef>
                          <a:spcPts val="0"/>
                        </a:spcBef>
                        <a:spcAft>
                          <a:spcPts val="0"/>
                        </a:spcAft>
                        <a:buNone/>
                      </a:pPr>
                      <a:r>
                        <a:rPr lang="en-ZA" sz="1200" b="1" i="0" u="none" strike="noStrike" cap="none">
                          <a:solidFill>
                            <a:srgbClr val="000000"/>
                          </a:solidFill>
                          <a:latin typeface="Calibri"/>
                          <a:ea typeface="Calibri"/>
                          <a:cs typeface="Calibri"/>
                          <a:sym typeface="Calibri"/>
                        </a:rPr>
                        <a:t>TPED 376</a:t>
                      </a:r>
                      <a:endParaRPr sz="1800" b="0" i="0" u="none" strike="noStrike" cap="none">
                        <a:latin typeface="Arial"/>
                        <a:ea typeface="Arial"/>
                        <a:cs typeface="Arial"/>
                        <a:sym typeface="Arial"/>
                      </a:endParaRPr>
                    </a:p>
                  </a:txBody>
                  <a:tcPr marL="50050" marR="50050"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None/>
                      </a:pPr>
                      <a:r>
                        <a:rPr lang="en-ZA" sz="1200" b="0" i="0" u="none" strike="noStrike" cap="none">
                          <a:solidFill>
                            <a:srgbClr val="000000"/>
                          </a:solidFill>
                          <a:latin typeface="Calibri"/>
                          <a:ea typeface="Calibri"/>
                          <a:cs typeface="Calibri"/>
                          <a:sym typeface="Calibri"/>
                        </a:rPr>
                        <a:t>H</a:t>
                      </a:r>
                      <a:endParaRPr sz="1800" b="0" i="0" u="none" strike="noStrike" cap="none">
                        <a:latin typeface="Arial"/>
                        <a:ea typeface="Arial"/>
                        <a:cs typeface="Arial"/>
                        <a:sym typeface="Arial"/>
                      </a:endParaRPr>
                    </a:p>
                  </a:txBody>
                  <a:tcPr marL="50050" marR="50050"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ZA" sz="1200" b="0" i="0" u="none" strike="noStrike" cap="none">
                          <a:solidFill>
                            <a:srgbClr val="000000"/>
                          </a:solidFill>
                          <a:latin typeface="Calibri"/>
                          <a:ea typeface="Calibri"/>
                          <a:cs typeface="Calibri"/>
                          <a:sym typeface="Calibri"/>
                        </a:rPr>
                        <a:t>16</a:t>
                      </a:r>
                      <a:endParaRPr sz="1800" b="0" i="0" u="none" strike="noStrike" cap="none">
                        <a:latin typeface="Arial"/>
                        <a:ea typeface="Arial"/>
                        <a:cs typeface="Arial"/>
                        <a:sym typeface="Arial"/>
                      </a:endParaRPr>
                    </a:p>
                  </a:txBody>
                  <a:tcPr marL="50050" marR="50050"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200" b="1" i="0" u="none" strike="noStrike" cap="none">
                          <a:solidFill>
                            <a:srgbClr val="000000"/>
                          </a:solidFill>
                          <a:latin typeface="Calibri"/>
                          <a:ea typeface="Calibri"/>
                          <a:cs typeface="Calibri"/>
                          <a:sym typeface="Calibri"/>
                        </a:rPr>
                        <a:t>TPED 376</a:t>
                      </a:r>
                      <a:endParaRPr sz="1800" b="0" i="0" u="none" strike="noStrike" cap="none">
                        <a:latin typeface="Arial"/>
                        <a:ea typeface="Arial"/>
                        <a:cs typeface="Arial"/>
                        <a:sym typeface="Arial"/>
                      </a:endParaRPr>
                    </a:p>
                  </a:txBody>
                  <a:tcPr marL="68575" marR="6857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162800">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Fundamental modules / Fundamentele modules </a:t>
                      </a:r>
                      <a:endParaRPr sz="1200" u="none" strike="noStrike" cap="none">
                        <a:solidFill>
                          <a:schemeClr val="dk1"/>
                        </a:solidFill>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Fundamental modules / Fundamentele modules </a:t>
                      </a:r>
                      <a:endParaRPr sz="1200" u="none" strike="noStrike" cap="none">
                        <a:solidFill>
                          <a:schemeClr val="dk1"/>
                        </a:solidFill>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210950">
                <a:tc rowSpan="2">
                  <a:txBody>
                    <a:bodyPr/>
                    <a:lstStyle/>
                    <a:p>
                      <a:pPr marL="67945" marR="0" lvl="0" indent="0" algn="l" rtl="0">
                        <a:lnSpc>
                          <a:spcPct val="100000"/>
                        </a:lnSpc>
                        <a:spcBef>
                          <a:spcPts val="0"/>
                        </a:spcBef>
                        <a:spcAft>
                          <a:spcPts val="0"/>
                        </a:spcAft>
                        <a:buNone/>
                      </a:pPr>
                      <a:r>
                        <a:rPr lang="en-ZA" sz="1200" u="none" strike="noStrike" cap="none">
                          <a:solidFill>
                            <a:schemeClr val="dk1"/>
                          </a:solidFill>
                        </a:rPr>
                        <a:t>EDCC 315</a:t>
                      </a:r>
                      <a:endParaRPr sz="12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rowSpan="2">
                  <a:txBody>
                    <a:bodyPr/>
                    <a:lstStyle/>
                    <a:p>
                      <a:pPr marL="3810" marR="0" lvl="0" indent="0" algn="ctr" rtl="0">
                        <a:lnSpc>
                          <a:spcPct val="100000"/>
                        </a:lnSpc>
                        <a:spcBef>
                          <a:spcPts val="0"/>
                        </a:spcBef>
                        <a:spcAft>
                          <a:spcPts val="0"/>
                        </a:spcAft>
                        <a:buNone/>
                      </a:pPr>
                      <a:r>
                        <a:rPr lang="en-ZA" sz="1200" u="none" strike="noStrike" cap="none"/>
                        <a:t>H</a:t>
                      </a:r>
                      <a:endParaRPr sz="1200" u="none" strike="noStrike" cap="none">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rowSpan="2">
                  <a:txBody>
                    <a:bodyPr/>
                    <a:lstStyle/>
                    <a:p>
                      <a:pPr marL="87630" marR="87630" lvl="0" indent="0" algn="ctr" rtl="0">
                        <a:lnSpc>
                          <a:spcPct val="100000"/>
                        </a:lnSpc>
                        <a:spcBef>
                          <a:spcPts val="0"/>
                        </a:spcBef>
                        <a:spcAft>
                          <a:spcPts val="0"/>
                        </a:spcAft>
                        <a:buNone/>
                      </a:pPr>
                      <a:r>
                        <a:rPr lang="en-ZA" sz="1200" u="none" strike="noStrike" cap="none"/>
                        <a:t>8</a:t>
                      </a:r>
                      <a:endParaRPr sz="1200" u="none" strike="noStrike" cap="none">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67310" marR="0" lvl="0" indent="0" algn="l" rtl="0">
                        <a:lnSpc>
                          <a:spcPct val="100000"/>
                        </a:lnSpc>
                        <a:spcBef>
                          <a:spcPts val="0"/>
                        </a:spcBef>
                        <a:spcAft>
                          <a:spcPts val="0"/>
                        </a:spcAft>
                        <a:buNone/>
                      </a:pPr>
                      <a:r>
                        <a:rPr lang="en-ZA" sz="1200" b="1" u="none" strike="noStrike" cap="none"/>
                        <a:t>EDCC 323</a:t>
                      </a:r>
                      <a:endParaRPr sz="1200" b="1" u="none" strike="noStrike" cap="none">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316865" lvl="0" indent="0" algn="r" rtl="0">
                        <a:lnSpc>
                          <a:spcPct val="100000"/>
                        </a:lnSpc>
                        <a:spcBef>
                          <a:spcPts val="0"/>
                        </a:spcBef>
                        <a:spcAft>
                          <a:spcPts val="0"/>
                        </a:spcAft>
                        <a:buNone/>
                      </a:pPr>
                      <a:r>
                        <a:rPr lang="en-ZA" sz="1200" u="none" strike="noStrike" cap="none">
                          <a:solidFill>
                            <a:schemeClr val="dk1"/>
                          </a:solidFill>
                        </a:rPr>
                        <a:t>H</a:t>
                      </a:r>
                      <a:endParaRPr sz="12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133985" marR="129540" lvl="0" indent="0" algn="ctr" rtl="0">
                        <a:lnSpc>
                          <a:spcPct val="100000"/>
                        </a:lnSpc>
                        <a:spcBef>
                          <a:spcPts val="0"/>
                        </a:spcBef>
                        <a:spcAft>
                          <a:spcPts val="0"/>
                        </a:spcAft>
                        <a:buNone/>
                      </a:pPr>
                      <a:r>
                        <a:rPr lang="en-ZA" sz="1200" b="0" u="none" strike="noStrike" cap="none">
                          <a:solidFill>
                            <a:schemeClr val="dk1"/>
                          </a:solidFill>
                        </a:rPr>
                        <a:t>16</a:t>
                      </a:r>
                      <a:endParaRPr sz="1200" b="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4"/>
                  </a:ext>
                </a:extLst>
              </a:tr>
              <a:tr h="15240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pPr marL="67310" marR="0" lvl="0" indent="0" algn="l" rtl="0">
                        <a:lnSpc>
                          <a:spcPct val="100000"/>
                        </a:lnSpc>
                        <a:spcBef>
                          <a:spcPts val="0"/>
                        </a:spcBef>
                        <a:spcAft>
                          <a:spcPts val="0"/>
                        </a:spcAft>
                        <a:buNone/>
                      </a:pPr>
                      <a:r>
                        <a:rPr lang="en-ZA" sz="1200" b="1" u="none" strike="noStrike" cap="none"/>
                        <a:t>EDCC 325</a:t>
                      </a:r>
                      <a:endParaRPr sz="1200" b="1" u="none" strike="noStrike" cap="none">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rowSpan="2">
                  <a:txBody>
                    <a:bodyPr/>
                    <a:lstStyle/>
                    <a:p>
                      <a:pPr marL="0" marR="316865" lvl="0" indent="0" algn="r" rtl="0">
                        <a:lnSpc>
                          <a:spcPct val="100000"/>
                        </a:lnSpc>
                        <a:spcBef>
                          <a:spcPts val="0"/>
                        </a:spcBef>
                        <a:spcAft>
                          <a:spcPts val="0"/>
                        </a:spcAft>
                        <a:buNone/>
                      </a:pPr>
                      <a:r>
                        <a:rPr lang="en-ZA" sz="1200" u="none" strike="noStrike" cap="none">
                          <a:solidFill>
                            <a:schemeClr val="dk1"/>
                          </a:solidFill>
                        </a:rPr>
                        <a:t>H</a:t>
                      </a:r>
                      <a:endParaRPr sz="12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rowSpan="2">
                  <a:txBody>
                    <a:bodyPr/>
                    <a:lstStyle/>
                    <a:p>
                      <a:pPr marL="4445" marR="0" lvl="0" indent="0" algn="ctr" rtl="0">
                        <a:lnSpc>
                          <a:spcPct val="100000"/>
                        </a:lnSpc>
                        <a:spcBef>
                          <a:spcPts val="0"/>
                        </a:spcBef>
                        <a:spcAft>
                          <a:spcPts val="0"/>
                        </a:spcAft>
                        <a:buNone/>
                      </a:pPr>
                      <a:r>
                        <a:rPr lang="en-ZA" sz="1200" b="0" u="none" strike="noStrike" cap="none">
                          <a:solidFill>
                            <a:schemeClr val="dk1"/>
                          </a:solidFill>
                        </a:rPr>
                        <a:t>8</a:t>
                      </a:r>
                      <a:endParaRPr sz="1200" b="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5"/>
                  </a:ext>
                </a:extLst>
              </a:tr>
              <a:tr h="193225">
                <a:tc>
                  <a:txBody>
                    <a:bodyPr/>
                    <a:lstStyle/>
                    <a:p>
                      <a:pPr marL="67945" marR="0" lvl="0" indent="0" algn="l" rtl="0">
                        <a:lnSpc>
                          <a:spcPct val="100000"/>
                        </a:lnSpc>
                        <a:spcBef>
                          <a:spcPts val="0"/>
                        </a:spcBef>
                        <a:spcAft>
                          <a:spcPts val="0"/>
                        </a:spcAft>
                        <a:buNone/>
                      </a:pPr>
                      <a:r>
                        <a:rPr lang="en-ZA" sz="1200" u="none" strike="noStrike" cap="none">
                          <a:solidFill>
                            <a:schemeClr val="dk1"/>
                          </a:solidFill>
                        </a:rPr>
                        <a:t>EDTM 312</a:t>
                      </a:r>
                      <a:endParaRPr sz="12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3810" marR="0" lvl="0" indent="0" algn="ctr" rtl="0">
                        <a:lnSpc>
                          <a:spcPct val="100000"/>
                        </a:lnSpc>
                        <a:spcBef>
                          <a:spcPts val="0"/>
                        </a:spcBef>
                        <a:spcAft>
                          <a:spcPts val="0"/>
                        </a:spcAft>
                        <a:buNone/>
                      </a:pPr>
                      <a:r>
                        <a:rPr lang="en-ZA" sz="1200" u="none" strike="noStrike" cap="none">
                          <a:latin typeface="Calibri"/>
                          <a:ea typeface="Calibri"/>
                          <a:cs typeface="Calibri"/>
                          <a:sym typeface="Calibri"/>
                        </a:rPr>
                        <a:t>X</a:t>
                      </a:r>
                      <a:endParaRPr sz="1200" u="none" strike="noStrike" cap="none">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3175" marR="0" lvl="0" indent="0" algn="ctr" rtl="0">
                        <a:lnSpc>
                          <a:spcPct val="100000"/>
                        </a:lnSpc>
                        <a:spcBef>
                          <a:spcPts val="0"/>
                        </a:spcBef>
                        <a:spcAft>
                          <a:spcPts val="0"/>
                        </a:spcAft>
                        <a:buNone/>
                      </a:pPr>
                      <a:r>
                        <a:rPr lang="en-ZA" sz="1200" u="none" strike="noStrike" cap="none"/>
                        <a:t>8</a:t>
                      </a:r>
                      <a:endParaRPr sz="1200" u="none" strike="noStrike" cap="none">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6"/>
                  </a:ext>
                </a:extLst>
              </a:tr>
              <a:tr h="202025">
                <a:tc>
                  <a:txBody>
                    <a:bodyPr/>
                    <a:lstStyle/>
                    <a:p>
                      <a:pPr marL="64008" marR="0" lvl="0" indent="0" algn="l" rtl="0">
                        <a:lnSpc>
                          <a:spcPct val="100000"/>
                        </a:lnSpc>
                        <a:spcBef>
                          <a:spcPts val="0"/>
                        </a:spcBef>
                        <a:spcAft>
                          <a:spcPts val="0"/>
                        </a:spcAft>
                        <a:buNone/>
                      </a:pPr>
                      <a:r>
                        <a:rPr lang="en-ZA" sz="1200" b="1" i="0" u="none" strike="noStrike" cap="none">
                          <a:solidFill>
                            <a:srgbClr val="000000"/>
                          </a:solidFill>
                          <a:latin typeface="Calibri"/>
                          <a:ea typeface="Calibri"/>
                          <a:cs typeface="Calibri"/>
                          <a:sym typeface="Calibri"/>
                        </a:rPr>
                        <a:t>UTEW 311</a:t>
                      </a:r>
                      <a:endParaRPr sz="1800" b="0" i="0" u="none" strike="noStrike" cap="none">
                        <a:latin typeface="Arial"/>
                        <a:ea typeface="Arial"/>
                        <a:cs typeface="Arial"/>
                        <a:sym typeface="Arial"/>
                      </a:endParaRPr>
                    </a:p>
                  </a:txBody>
                  <a:tcPr marL="9525" marR="952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None/>
                      </a:pPr>
                      <a:r>
                        <a:rPr lang="en-ZA" sz="1200" b="1" i="0" u="none" strike="noStrike" cap="none">
                          <a:solidFill>
                            <a:srgbClr val="000000"/>
                          </a:solidFill>
                          <a:latin typeface="Calibri"/>
                          <a:ea typeface="Calibri"/>
                          <a:cs typeface="Calibri"/>
                          <a:sym typeface="Calibri"/>
                        </a:rPr>
                        <a:t>X</a:t>
                      </a:r>
                      <a:endParaRPr sz="1800" b="0" i="0" u="none" strike="noStrike" cap="none">
                        <a:latin typeface="Arial"/>
                        <a:ea typeface="Arial"/>
                        <a:cs typeface="Arial"/>
                        <a:sym typeface="Arial"/>
                      </a:endParaRPr>
                    </a:p>
                  </a:txBody>
                  <a:tcPr marL="9525" marR="952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ZA" sz="1200" b="1" i="0" u="none" strike="noStrike" cap="none">
                          <a:solidFill>
                            <a:srgbClr val="000000"/>
                          </a:solidFill>
                          <a:latin typeface="Calibri"/>
                          <a:ea typeface="Calibri"/>
                          <a:cs typeface="Calibri"/>
                          <a:sym typeface="Calibri"/>
                        </a:rPr>
                        <a:t>12</a:t>
                      </a:r>
                      <a:endParaRPr sz="1800" b="0" i="0" u="none" strike="noStrike" cap="none">
                        <a:latin typeface="Arial"/>
                        <a:ea typeface="Arial"/>
                        <a:cs typeface="Arial"/>
                        <a:sym typeface="Arial"/>
                      </a:endParaRPr>
                    </a:p>
                  </a:txBody>
                  <a:tcPr marL="9525" marR="952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Specialisation Subjects </a:t>
                      </a:r>
                      <a:r>
                        <a:rPr lang="en-ZA" sz="1400" b="1" i="1" u="none" strike="noStrike" cap="none">
                          <a:solidFill>
                            <a:schemeClr val="dk1"/>
                          </a:solidFill>
                          <a:latin typeface="Calibri"/>
                          <a:ea typeface="Calibri"/>
                          <a:cs typeface="Calibri"/>
                          <a:sym typeface="Calibri"/>
                        </a:rPr>
                        <a:t>/ </a:t>
                      </a:r>
                      <a:r>
                        <a:rPr lang="en-ZA" sz="1400" b="1" i="0" u="none" strike="noStrike" cap="none">
                          <a:solidFill>
                            <a:schemeClr val="dk1"/>
                          </a:solidFill>
                          <a:latin typeface="Calibri"/>
                          <a:ea typeface="Calibri"/>
                          <a:cs typeface="Calibri"/>
                          <a:sym typeface="Calibri"/>
                        </a:rPr>
                        <a:t>Spesialiseringsvakke </a:t>
                      </a:r>
                      <a:endParaRPr sz="1200" u="none" strike="noStrike" cap="none">
                        <a:solidFill>
                          <a:schemeClr val="dk1"/>
                        </a:solidFill>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r h="202025">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Specialisation Subjects </a:t>
                      </a:r>
                      <a:r>
                        <a:rPr lang="en-ZA" sz="1400" b="1" i="1" u="none" strike="noStrike" cap="none">
                          <a:solidFill>
                            <a:schemeClr val="dk1"/>
                          </a:solidFill>
                          <a:latin typeface="Calibri"/>
                          <a:ea typeface="Calibri"/>
                          <a:cs typeface="Calibri"/>
                          <a:sym typeface="Calibri"/>
                        </a:rPr>
                        <a:t>/ </a:t>
                      </a:r>
                      <a:r>
                        <a:rPr lang="en-ZA" sz="1400" b="1" i="0" u="none" strike="noStrike" cap="none">
                          <a:solidFill>
                            <a:schemeClr val="dk1"/>
                          </a:solidFill>
                          <a:latin typeface="Calibri"/>
                          <a:ea typeface="Calibri"/>
                          <a:cs typeface="Calibri"/>
                          <a:sym typeface="Calibri"/>
                        </a:rPr>
                        <a:t>Spesialiseringsvakke </a:t>
                      </a:r>
                      <a:endParaRPr sz="1200" u="none" strike="noStrike" cap="none">
                        <a:solidFill>
                          <a:schemeClr val="dk1"/>
                        </a:solidFill>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vMerge="1">
                  <a:txBody>
                    <a:bodyPr/>
                    <a:lstStyle/>
                    <a:p>
                      <a:endParaRPr lang="en-US"/>
                    </a:p>
                  </a:txBody>
                  <a:tcPr/>
                </a:tc>
                <a:tc>
                  <a:txBody>
                    <a:bodyPr/>
                    <a:lstStyle/>
                    <a:p>
                      <a:pPr marL="67310" marR="0" lvl="0" indent="0" algn="l" rtl="0">
                        <a:lnSpc>
                          <a:spcPct val="100000"/>
                        </a:lnSpc>
                        <a:spcBef>
                          <a:spcPts val="0"/>
                        </a:spcBef>
                        <a:spcAft>
                          <a:spcPts val="0"/>
                        </a:spcAft>
                        <a:buNone/>
                      </a:pPr>
                      <a:r>
                        <a:rPr lang="en-ZA" sz="1200" b="1" u="none" strike="noStrike" cap="none"/>
                        <a:t>MFPC 321</a:t>
                      </a:r>
                      <a:endParaRPr sz="1200" b="1" u="none" strike="noStrike" cap="none">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316865" lvl="0" indent="0" algn="r" rtl="0">
                        <a:lnSpc>
                          <a:spcPct val="100000"/>
                        </a:lnSpc>
                        <a:spcBef>
                          <a:spcPts val="0"/>
                        </a:spcBef>
                        <a:spcAft>
                          <a:spcPts val="0"/>
                        </a:spcAft>
                        <a:buNone/>
                      </a:pPr>
                      <a:r>
                        <a:rPr lang="en-ZA" sz="1200" u="none" strike="noStrike" cap="none">
                          <a:solidFill>
                            <a:schemeClr val="dk1"/>
                          </a:solidFill>
                        </a:rPr>
                        <a:t>H</a:t>
                      </a:r>
                      <a:endParaRPr sz="12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4445" marR="0" lvl="0" indent="0" algn="ctr" rtl="0">
                        <a:lnSpc>
                          <a:spcPct val="100000"/>
                        </a:lnSpc>
                        <a:spcBef>
                          <a:spcPts val="0"/>
                        </a:spcBef>
                        <a:spcAft>
                          <a:spcPts val="0"/>
                        </a:spcAft>
                        <a:buNone/>
                      </a:pPr>
                      <a:r>
                        <a:rPr lang="en-ZA" sz="1200" b="0" u="none" strike="noStrike" cap="none">
                          <a:solidFill>
                            <a:schemeClr val="dk1"/>
                          </a:solidFill>
                          <a:latin typeface="Calibri"/>
                          <a:ea typeface="Calibri"/>
                          <a:cs typeface="Calibri"/>
                          <a:sym typeface="Calibri"/>
                        </a:rPr>
                        <a:t>8</a:t>
                      </a:r>
                      <a:endParaRPr sz="1200" b="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8"/>
                  </a:ext>
                </a:extLst>
              </a:tr>
              <a:tr h="162800">
                <a:tc>
                  <a:txBody>
                    <a:bodyPr/>
                    <a:lstStyle/>
                    <a:p>
                      <a:pPr marL="67945" marR="0" lvl="0" indent="0" algn="l" rtl="0">
                        <a:lnSpc>
                          <a:spcPct val="100000"/>
                        </a:lnSpc>
                        <a:spcBef>
                          <a:spcPts val="0"/>
                        </a:spcBef>
                        <a:spcAft>
                          <a:spcPts val="0"/>
                        </a:spcAft>
                        <a:buNone/>
                      </a:pPr>
                      <a:r>
                        <a:rPr lang="en-ZA" sz="1200" u="none" strike="noStrike" cap="none">
                          <a:solidFill>
                            <a:schemeClr val="dk1"/>
                          </a:solidFill>
                        </a:rPr>
                        <a:t>MFPC 311</a:t>
                      </a:r>
                      <a:endParaRPr sz="12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1905" marR="0" lvl="0" indent="0" algn="ctr" rtl="0">
                        <a:lnSpc>
                          <a:spcPct val="100000"/>
                        </a:lnSpc>
                        <a:spcBef>
                          <a:spcPts val="0"/>
                        </a:spcBef>
                        <a:spcAft>
                          <a:spcPts val="0"/>
                        </a:spcAft>
                        <a:buNone/>
                      </a:pPr>
                      <a:r>
                        <a:rPr lang="en-ZA" sz="1200" u="none" strike="noStrike" cap="none"/>
                        <a:t>H</a:t>
                      </a:r>
                      <a:endParaRPr sz="1200" u="none" strike="noStrike" cap="none">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3175" marR="0" lvl="0" indent="0" algn="ctr" rtl="0">
                        <a:lnSpc>
                          <a:spcPct val="100000"/>
                        </a:lnSpc>
                        <a:spcBef>
                          <a:spcPts val="0"/>
                        </a:spcBef>
                        <a:spcAft>
                          <a:spcPts val="0"/>
                        </a:spcAft>
                        <a:buNone/>
                      </a:pPr>
                      <a:r>
                        <a:rPr lang="en-ZA" sz="1200" u="none" strike="noStrike" cap="none"/>
                        <a:t>8</a:t>
                      </a:r>
                      <a:endParaRPr sz="1200" u="none" strike="noStrike" cap="none">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rowSpan="2">
                  <a:txBody>
                    <a:bodyPr/>
                    <a:lstStyle/>
                    <a:p>
                      <a:pPr marL="67310" marR="0" lvl="0" indent="0" algn="l" rtl="0">
                        <a:lnSpc>
                          <a:spcPct val="100000"/>
                        </a:lnSpc>
                        <a:spcBef>
                          <a:spcPts val="0"/>
                        </a:spcBef>
                        <a:spcAft>
                          <a:spcPts val="0"/>
                        </a:spcAft>
                        <a:buNone/>
                      </a:pPr>
                      <a:r>
                        <a:rPr lang="en-ZA" sz="1200" b="1" u="none" strike="noStrike" cap="none"/>
                        <a:t>LSKN 321</a:t>
                      </a:r>
                      <a:endParaRPr sz="1200" b="1" u="none" strike="noStrike" cap="none">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rowSpan="2">
                  <a:txBody>
                    <a:bodyPr/>
                    <a:lstStyle/>
                    <a:p>
                      <a:pPr marL="0" marR="316865" lvl="0" indent="0" algn="r" rtl="0">
                        <a:lnSpc>
                          <a:spcPct val="100000"/>
                        </a:lnSpc>
                        <a:spcBef>
                          <a:spcPts val="0"/>
                        </a:spcBef>
                        <a:spcAft>
                          <a:spcPts val="0"/>
                        </a:spcAft>
                        <a:buNone/>
                      </a:pPr>
                      <a:r>
                        <a:rPr lang="en-ZA" sz="1200" u="none" strike="noStrike" cap="none">
                          <a:solidFill>
                            <a:schemeClr val="dk1"/>
                          </a:solidFill>
                        </a:rPr>
                        <a:t>H</a:t>
                      </a:r>
                      <a:endParaRPr sz="12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rowSpan="2">
                  <a:txBody>
                    <a:bodyPr/>
                    <a:lstStyle/>
                    <a:p>
                      <a:pPr marL="4445" marR="0" lvl="0" indent="0" algn="ctr" rtl="0">
                        <a:lnSpc>
                          <a:spcPct val="100000"/>
                        </a:lnSpc>
                        <a:spcBef>
                          <a:spcPts val="0"/>
                        </a:spcBef>
                        <a:spcAft>
                          <a:spcPts val="0"/>
                        </a:spcAft>
                        <a:buNone/>
                      </a:pPr>
                      <a:r>
                        <a:rPr lang="en-ZA" sz="1200" b="0" u="none" strike="noStrike" cap="none">
                          <a:solidFill>
                            <a:schemeClr val="dk1"/>
                          </a:solidFill>
                        </a:rPr>
                        <a:t>8</a:t>
                      </a:r>
                      <a:endParaRPr sz="1200" b="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9"/>
                  </a:ext>
                </a:extLst>
              </a:tr>
              <a:tr h="152400">
                <a:tc rowSpan="2">
                  <a:txBody>
                    <a:bodyPr/>
                    <a:lstStyle/>
                    <a:p>
                      <a:pPr marL="67945" marR="1151255" lvl="0" indent="0" algn="l" rtl="0">
                        <a:lnSpc>
                          <a:spcPct val="100000"/>
                        </a:lnSpc>
                        <a:spcBef>
                          <a:spcPts val="0"/>
                        </a:spcBef>
                        <a:spcAft>
                          <a:spcPts val="0"/>
                        </a:spcAft>
                        <a:buNone/>
                      </a:pPr>
                      <a:r>
                        <a:rPr lang="en-ZA" sz="1200" u="none" strike="noStrike" cap="none">
                          <a:solidFill>
                            <a:schemeClr val="dk1"/>
                          </a:solidFill>
                        </a:rPr>
                        <a:t>AFRF 311 </a:t>
                      </a:r>
                      <a:endParaRPr sz="1200" u="none" strike="noStrike" cap="none">
                        <a:solidFill>
                          <a:schemeClr val="dk1"/>
                        </a:solidFill>
                      </a:endParaRPr>
                    </a:p>
                    <a:p>
                      <a:pPr marL="67945" marR="1151255" lvl="0" indent="0" algn="l" rtl="0">
                        <a:lnSpc>
                          <a:spcPct val="100000"/>
                        </a:lnSpc>
                        <a:spcBef>
                          <a:spcPts val="0"/>
                        </a:spcBef>
                        <a:spcAft>
                          <a:spcPts val="0"/>
                        </a:spcAft>
                        <a:buNone/>
                      </a:pPr>
                      <a:r>
                        <a:rPr lang="en-ZA" sz="1200" u="none" strike="noStrike" cap="none">
                          <a:solidFill>
                            <a:schemeClr val="dk1"/>
                          </a:solidFill>
                        </a:rPr>
                        <a:t>OR</a:t>
                      </a:r>
                      <a:endParaRPr sz="1200" u="none" strike="noStrike" cap="none">
                        <a:solidFill>
                          <a:schemeClr val="dk1"/>
                        </a:solidFill>
                      </a:endParaRPr>
                    </a:p>
                    <a:p>
                      <a:pPr marL="67945" marR="1151890" lvl="0" indent="0" algn="l" rtl="0">
                        <a:lnSpc>
                          <a:spcPct val="100000"/>
                        </a:lnSpc>
                        <a:spcBef>
                          <a:spcPts val="0"/>
                        </a:spcBef>
                        <a:spcAft>
                          <a:spcPts val="0"/>
                        </a:spcAft>
                        <a:buNone/>
                      </a:pPr>
                      <a:r>
                        <a:rPr lang="en-ZA" sz="1200" u="none" strike="noStrike" cap="none">
                          <a:solidFill>
                            <a:schemeClr val="dk1"/>
                          </a:solidFill>
                        </a:rPr>
                        <a:t>ENFF 311 </a:t>
                      </a:r>
                      <a:endParaRPr sz="1200" u="none" strike="noStrike" cap="none">
                        <a:solidFill>
                          <a:schemeClr val="dk1"/>
                        </a:solidFill>
                      </a:endParaRPr>
                    </a:p>
                    <a:p>
                      <a:pPr marL="67945" marR="1151890" lvl="0" indent="0" algn="l" rtl="0">
                        <a:lnSpc>
                          <a:spcPct val="100000"/>
                        </a:lnSpc>
                        <a:spcBef>
                          <a:spcPts val="0"/>
                        </a:spcBef>
                        <a:spcAft>
                          <a:spcPts val="0"/>
                        </a:spcAft>
                        <a:buNone/>
                      </a:pPr>
                      <a:r>
                        <a:rPr lang="en-ZA" sz="1200" u="none" strike="noStrike" cap="none">
                          <a:solidFill>
                            <a:schemeClr val="dk1"/>
                          </a:solidFill>
                        </a:rPr>
                        <a:t>OR</a:t>
                      </a:r>
                      <a:endParaRPr/>
                    </a:p>
                    <a:p>
                      <a:pPr marL="67945" marR="1151890" lvl="0" indent="0" algn="l" rtl="0">
                        <a:lnSpc>
                          <a:spcPct val="100000"/>
                        </a:lnSpc>
                        <a:spcBef>
                          <a:spcPts val="0"/>
                        </a:spcBef>
                        <a:spcAft>
                          <a:spcPts val="0"/>
                        </a:spcAft>
                        <a:buNone/>
                      </a:pPr>
                      <a:r>
                        <a:rPr lang="en-ZA" sz="1200" u="none" strike="noStrike" cap="none">
                          <a:solidFill>
                            <a:schemeClr val="dk1"/>
                          </a:solidFill>
                        </a:rPr>
                        <a:t>SEFF 311</a:t>
                      </a:r>
                      <a:endParaRPr/>
                    </a:p>
                    <a:p>
                      <a:pPr marL="67945" marR="1151890" lvl="0" indent="0" algn="l" rtl="0">
                        <a:lnSpc>
                          <a:spcPct val="100000"/>
                        </a:lnSpc>
                        <a:spcBef>
                          <a:spcPts val="0"/>
                        </a:spcBef>
                        <a:spcAft>
                          <a:spcPts val="0"/>
                        </a:spcAft>
                        <a:buNone/>
                      </a:pPr>
                      <a:r>
                        <a:rPr lang="en-ZA" sz="1200" u="none" strike="noStrike" cap="none">
                          <a:solidFill>
                            <a:schemeClr val="dk1"/>
                          </a:solidFill>
                        </a:rPr>
                        <a:t>OR</a:t>
                      </a:r>
                      <a:endParaRPr sz="1200" u="none" strike="noStrike" cap="none">
                        <a:solidFill>
                          <a:schemeClr val="dk1"/>
                        </a:solidFill>
                      </a:endParaRPr>
                    </a:p>
                    <a:p>
                      <a:pPr marL="67945" marR="442594" lvl="0" indent="0" algn="l" rtl="0">
                        <a:lnSpc>
                          <a:spcPct val="100000"/>
                        </a:lnSpc>
                        <a:spcBef>
                          <a:spcPts val="0"/>
                        </a:spcBef>
                        <a:spcAft>
                          <a:spcPts val="0"/>
                        </a:spcAft>
                        <a:buNone/>
                      </a:pPr>
                      <a:r>
                        <a:rPr lang="en-ZA" sz="1200" u="none" strike="noStrike" cap="none">
                          <a:solidFill>
                            <a:schemeClr val="dk1"/>
                          </a:solidFill>
                        </a:rPr>
                        <a:t>SOFF 311 </a:t>
                      </a:r>
                      <a:endParaRPr sz="1200" u="none" strike="noStrike" cap="none">
                        <a:solidFill>
                          <a:schemeClr val="dk1"/>
                        </a:solidFill>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rowSpan="2">
                  <a:txBody>
                    <a:bodyPr/>
                    <a:lstStyle/>
                    <a:p>
                      <a:pPr marL="1905" marR="0" lvl="0" indent="0" algn="ctr" rtl="0">
                        <a:lnSpc>
                          <a:spcPct val="100000"/>
                        </a:lnSpc>
                        <a:spcBef>
                          <a:spcPts val="0"/>
                        </a:spcBef>
                        <a:spcAft>
                          <a:spcPts val="0"/>
                        </a:spcAft>
                        <a:buNone/>
                      </a:pPr>
                      <a:r>
                        <a:rPr lang="en-ZA" sz="1200" u="none" strike="noStrike" cap="none"/>
                        <a:t>H</a:t>
                      </a:r>
                      <a:endParaRPr sz="1200" u="none" strike="noStrike" cap="none">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rowSpan="2">
                  <a:txBody>
                    <a:bodyPr/>
                    <a:lstStyle/>
                    <a:p>
                      <a:pPr marL="87630" marR="87630" lvl="0" indent="0" algn="ctr" rtl="0">
                        <a:lnSpc>
                          <a:spcPct val="100000"/>
                        </a:lnSpc>
                        <a:spcBef>
                          <a:spcPts val="0"/>
                        </a:spcBef>
                        <a:spcAft>
                          <a:spcPts val="0"/>
                        </a:spcAft>
                        <a:buNone/>
                      </a:pPr>
                      <a:r>
                        <a:rPr lang="en-ZA" sz="1200" u="none" strike="noStrike" cap="none"/>
                        <a:t>12</a:t>
                      </a:r>
                      <a:endParaRPr sz="1200" u="none" strike="noStrike" cap="none">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10"/>
                  </a:ext>
                </a:extLst>
              </a:tr>
              <a:tr h="179087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67945" marR="1151255" lvl="0" indent="0" algn="l" rtl="0">
                        <a:lnSpc>
                          <a:spcPct val="100000"/>
                        </a:lnSpc>
                        <a:spcBef>
                          <a:spcPts val="0"/>
                        </a:spcBef>
                        <a:spcAft>
                          <a:spcPts val="0"/>
                        </a:spcAft>
                        <a:buNone/>
                      </a:pPr>
                      <a:r>
                        <a:rPr lang="en-ZA" sz="1200" b="1" u="none" strike="noStrike" cap="none">
                          <a:solidFill>
                            <a:schemeClr val="dk1"/>
                          </a:solidFill>
                        </a:rPr>
                        <a:t>AFRF 321 </a:t>
                      </a:r>
                      <a:endParaRPr sz="1200" b="1" u="none" strike="noStrike" cap="none">
                        <a:solidFill>
                          <a:schemeClr val="dk1"/>
                        </a:solidFill>
                      </a:endParaRPr>
                    </a:p>
                    <a:p>
                      <a:pPr marL="67945" marR="1151255" lvl="0" indent="0" algn="l" rtl="0">
                        <a:lnSpc>
                          <a:spcPct val="100000"/>
                        </a:lnSpc>
                        <a:spcBef>
                          <a:spcPts val="0"/>
                        </a:spcBef>
                        <a:spcAft>
                          <a:spcPts val="0"/>
                        </a:spcAft>
                        <a:buNone/>
                      </a:pPr>
                      <a:r>
                        <a:rPr lang="en-ZA" sz="1200" b="1" u="none" strike="noStrike" cap="none">
                          <a:solidFill>
                            <a:schemeClr val="dk1"/>
                          </a:solidFill>
                        </a:rPr>
                        <a:t>OR</a:t>
                      </a:r>
                      <a:endParaRPr/>
                    </a:p>
                    <a:p>
                      <a:pPr marL="67945" marR="1151890" lvl="0" indent="0" algn="l" rtl="0">
                        <a:lnSpc>
                          <a:spcPct val="100000"/>
                        </a:lnSpc>
                        <a:spcBef>
                          <a:spcPts val="0"/>
                        </a:spcBef>
                        <a:spcAft>
                          <a:spcPts val="0"/>
                        </a:spcAft>
                        <a:buNone/>
                      </a:pPr>
                      <a:r>
                        <a:rPr lang="en-ZA" sz="1200" b="1" u="none" strike="noStrike" cap="none">
                          <a:solidFill>
                            <a:schemeClr val="dk1"/>
                          </a:solidFill>
                        </a:rPr>
                        <a:t>ENFF 321 </a:t>
                      </a:r>
                      <a:endParaRPr sz="1200" b="1" u="none" strike="noStrike" cap="none">
                        <a:solidFill>
                          <a:schemeClr val="dk1"/>
                        </a:solidFill>
                      </a:endParaRPr>
                    </a:p>
                    <a:p>
                      <a:pPr marL="67945" marR="1151890" lvl="0" indent="0" algn="l" rtl="0">
                        <a:lnSpc>
                          <a:spcPct val="100000"/>
                        </a:lnSpc>
                        <a:spcBef>
                          <a:spcPts val="0"/>
                        </a:spcBef>
                        <a:spcAft>
                          <a:spcPts val="0"/>
                        </a:spcAft>
                        <a:buNone/>
                      </a:pPr>
                      <a:r>
                        <a:rPr lang="en-ZA" sz="1200" b="1" u="none" strike="noStrike" cap="none">
                          <a:solidFill>
                            <a:schemeClr val="dk1"/>
                          </a:solidFill>
                        </a:rPr>
                        <a:t>OR</a:t>
                      </a:r>
                      <a:endParaRPr/>
                    </a:p>
                    <a:p>
                      <a:pPr marL="67945" marR="1151890" lvl="0" indent="0" algn="l" rtl="0">
                        <a:lnSpc>
                          <a:spcPct val="100000"/>
                        </a:lnSpc>
                        <a:spcBef>
                          <a:spcPts val="0"/>
                        </a:spcBef>
                        <a:spcAft>
                          <a:spcPts val="0"/>
                        </a:spcAft>
                        <a:buNone/>
                      </a:pPr>
                      <a:r>
                        <a:rPr lang="en-ZA" sz="1200" b="1" u="none" strike="noStrike" cap="none">
                          <a:solidFill>
                            <a:schemeClr val="dk1"/>
                          </a:solidFill>
                        </a:rPr>
                        <a:t>SEFF 321</a:t>
                      </a:r>
                      <a:endParaRPr sz="1200" b="1" u="none" strike="noStrike" cap="none">
                        <a:solidFill>
                          <a:schemeClr val="dk1"/>
                        </a:solidFill>
                      </a:endParaRPr>
                    </a:p>
                    <a:p>
                      <a:pPr marL="67945" marR="1151890" lvl="0" indent="0" algn="l" rtl="0">
                        <a:lnSpc>
                          <a:spcPct val="100000"/>
                        </a:lnSpc>
                        <a:spcBef>
                          <a:spcPts val="0"/>
                        </a:spcBef>
                        <a:spcAft>
                          <a:spcPts val="0"/>
                        </a:spcAft>
                        <a:buNone/>
                      </a:pPr>
                      <a:r>
                        <a:rPr lang="en-ZA" sz="1200" b="1" u="none" strike="noStrike" cap="none">
                          <a:solidFill>
                            <a:schemeClr val="dk1"/>
                          </a:solidFill>
                        </a:rPr>
                        <a:t>OR</a:t>
                      </a:r>
                      <a:endParaRPr/>
                    </a:p>
                    <a:p>
                      <a:pPr marL="67945" marR="442594" lvl="0" indent="0" algn="l" rtl="0">
                        <a:lnSpc>
                          <a:spcPct val="100000"/>
                        </a:lnSpc>
                        <a:spcBef>
                          <a:spcPts val="0"/>
                        </a:spcBef>
                        <a:spcAft>
                          <a:spcPts val="0"/>
                        </a:spcAft>
                        <a:buNone/>
                      </a:pPr>
                      <a:r>
                        <a:rPr lang="en-ZA" sz="1200" b="1" u="none" strike="noStrike" cap="none">
                          <a:solidFill>
                            <a:schemeClr val="dk1"/>
                          </a:solidFill>
                        </a:rPr>
                        <a:t>SOFF 321 </a:t>
                      </a:r>
                      <a:endParaRPr sz="1200" b="1" u="none" strike="noStrike" cap="none">
                        <a:solidFill>
                          <a:schemeClr val="dk1"/>
                        </a:solidFill>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316865" lvl="0" indent="0" algn="r" rtl="0">
                        <a:lnSpc>
                          <a:spcPct val="100000"/>
                        </a:lnSpc>
                        <a:spcBef>
                          <a:spcPts val="0"/>
                        </a:spcBef>
                        <a:spcAft>
                          <a:spcPts val="0"/>
                        </a:spcAft>
                        <a:buNone/>
                      </a:pPr>
                      <a:r>
                        <a:rPr lang="en-ZA" sz="1200" u="none" strike="noStrike" cap="none">
                          <a:solidFill>
                            <a:schemeClr val="dk1"/>
                          </a:solidFill>
                        </a:rPr>
                        <a:t>H</a:t>
                      </a:r>
                      <a:endParaRPr sz="12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133985" marR="129540" lvl="0" indent="0" algn="ctr" rtl="0">
                        <a:lnSpc>
                          <a:spcPct val="100000"/>
                        </a:lnSpc>
                        <a:spcBef>
                          <a:spcPts val="0"/>
                        </a:spcBef>
                        <a:spcAft>
                          <a:spcPts val="0"/>
                        </a:spcAft>
                        <a:buNone/>
                      </a:pPr>
                      <a:r>
                        <a:rPr lang="en-ZA" sz="1200" b="0" u="none" strike="noStrike" cap="none">
                          <a:solidFill>
                            <a:schemeClr val="dk1"/>
                          </a:solidFill>
                        </a:rPr>
                        <a:t>12</a:t>
                      </a:r>
                      <a:endParaRPr sz="1200" b="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11"/>
                  </a:ext>
                </a:extLst>
              </a:tr>
              <a:tr h="1546275">
                <a:tc>
                  <a:txBody>
                    <a:bodyPr/>
                    <a:lstStyle/>
                    <a:p>
                      <a:pPr marL="67945" marR="814070" lvl="0" indent="0" algn="l" rtl="0">
                        <a:lnSpc>
                          <a:spcPct val="100000"/>
                        </a:lnSpc>
                        <a:spcBef>
                          <a:spcPts val="0"/>
                        </a:spcBef>
                        <a:spcAft>
                          <a:spcPts val="0"/>
                        </a:spcAft>
                        <a:buNone/>
                      </a:pPr>
                      <a:r>
                        <a:rPr lang="en-ZA" sz="1200" u="none" strike="noStrike" cap="none">
                          <a:solidFill>
                            <a:schemeClr val="dk1"/>
                          </a:solidFill>
                        </a:rPr>
                        <a:t>AFAF 311 </a:t>
                      </a:r>
                      <a:endParaRPr/>
                    </a:p>
                    <a:p>
                      <a:pPr marL="67945" marR="814070" lvl="0" indent="0" algn="l" rtl="0">
                        <a:lnSpc>
                          <a:spcPct val="100000"/>
                        </a:lnSpc>
                        <a:spcBef>
                          <a:spcPts val="5"/>
                        </a:spcBef>
                        <a:spcAft>
                          <a:spcPts val="0"/>
                        </a:spcAft>
                        <a:buNone/>
                      </a:pPr>
                      <a:r>
                        <a:rPr lang="en-ZA" sz="1200" u="none" strike="noStrike" cap="none">
                          <a:solidFill>
                            <a:schemeClr val="dk1"/>
                          </a:solidFill>
                        </a:rPr>
                        <a:t>OR</a:t>
                      </a:r>
                      <a:endParaRPr/>
                    </a:p>
                    <a:p>
                      <a:pPr marL="67945" marR="283210" lvl="0" indent="0" algn="l" rtl="0">
                        <a:lnSpc>
                          <a:spcPct val="100000"/>
                        </a:lnSpc>
                        <a:spcBef>
                          <a:spcPts val="0"/>
                        </a:spcBef>
                        <a:spcAft>
                          <a:spcPts val="0"/>
                        </a:spcAft>
                        <a:buNone/>
                      </a:pPr>
                      <a:r>
                        <a:rPr lang="en-ZA" sz="1200" u="none" strike="noStrike" cap="none">
                          <a:solidFill>
                            <a:schemeClr val="dk1"/>
                          </a:solidFill>
                        </a:rPr>
                        <a:t>ENAF 311</a:t>
                      </a:r>
                      <a:endParaRPr/>
                    </a:p>
                    <a:p>
                      <a:pPr marL="67945" marR="283210" lvl="0" indent="0" algn="l" rtl="0">
                        <a:lnSpc>
                          <a:spcPct val="100000"/>
                        </a:lnSpc>
                        <a:spcBef>
                          <a:spcPts val="0"/>
                        </a:spcBef>
                        <a:spcAft>
                          <a:spcPts val="0"/>
                        </a:spcAft>
                        <a:buNone/>
                      </a:pPr>
                      <a:r>
                        <a:rPr lang="en-ZA" sz="1200" u="none" strike="noStrike" cap="none">
                          <a:solidFill>
                            <a:schemeClr val="dk1"/>
                          </a:solidFill>
                        </a:rPr>
                        <a:t>OR</a:t>
                      </a:r>
                      <a:endParaRPr/>
                    </a:p>
                    <a:p>
                      <a:pPr marL="67945" marR="1130935" lvl="0" indent="0" algn="l" rtl="0">
                        <a:lnSpc>
                          <a:spcPct val="100000"/>
                        </a:lnSpc>
                        <a:spcBef>
                          <a:spcPts val="0"/>
                        </a:spcBef>
                        <a:spcAft>
                          <a:spcPts val="0"/>
                        </a:spcAft>
                        <a:buNone/>
                      </a:pPr>
                      <a:r>
                        <a:rPr lang="en-ZA" sz="1200" u="none" strike="noStrike" cap="none">
                          <a:solidFill>
                            <a:schemeClr val="dk1"/>
                          </a:solidFill>
                        </a:rPr>
                        <a:t>SEAF 311</a:t>
                      </a:r>
                      <a:endParaRPr sz="12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1905" marR="0" lvl="0" indent="0" algn="ctr" rtl="0">
                        <a:lnSpc>
                          <a:spcPct val="100000"/>
                        </a:lnSpc>
                        <a:spcBef>
                          <a:spcPts val="0"/>
                        </a:spcBef>
                        <a:spcAft>
                          <a:spcPts val="0"/>
                        </a:spcAft>
                        <a:buNone/>
                      </a:pPr>
                      <a:r>
                        <a:rPr lang="en-ZA" sz="1200" b="0" u="none" strike="noStrike" cap="none">
                          <a:solidFill>
                            <a:schemeClr val="dk1"/>
                          </a:solidFill>
                        </a:rPr>
                        <a:t>H</a:t>
                      </a:r>
                      <a:endParaRPr sz="1200" b="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3175" marR="0" lvl="0" indent="0" algn="ctr" rtl="0">
                        <a:lnSpc>
                          <a:spcPct val="100000"/>
                        </a:lnSpc>
                        <a:spcBef>
                          <a:spcPts val="0"/>
                        </a:spcBef>
                        <a:spcAft>
                          <a:spcPts val="0"/>
                        </a:spcAft>
                        <a:buNone/>
                      </a:pPr>
                      <a:r>
                        <a:rPr lang="en-ZA" sz="1200" b="0" u="none" strike="noStrike" cap="none">
                          <a:solidFill>
                            <a:schemeClr val="dk1"/>
                          </a:solidFill>
                        </a:rPr>
                        <a:t>8</a:t>
                      </a:r>
                      <a:endParaRPr sz="1200" b="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67310" marR="363220" lvl="0" indent="0" algn="l" rtl="0">
                        <a:lnSpc>
                          <a:spcPct val="100000"/>
                        </a:lnSpc>
                        <a:spcBef>
                          <a:spcPts val="0"/>
                        </a:spcBef>
                        <a:spcAft>
                          <a:spcPts val="0"/>
                        </a:spcAft>
                        <a:buNone/>
                      </a:pPr>
                      <a:r>
                        <a:rPr lang="en-ZA" sz="1200" b="1" u="none" strike="noStrike" cap="none">
                          <a:solidFill>
                            <a:schemeClr val="dk1"/>
                          </a:solidFill>
                        </a:rPr>
                        <a:t>AFAF 321 </a:t>
                      </a:r>
                      <a:endParaRPr/>
                    </a:p>
                    <a:p>
                      <a:pPr marL="67310" marR="363220" lvl="0" indent="0" algn="l" rtl="0">
                        <a:lnSpc>
                          <a:spcPct val="100000"/>
                        </a:lnSpc>
                        <a:spcBef>
                          <a:spcPts val="5"/>
                        </a:spcBef>
                        <a:spcAft>
                          <a:spcPts val="0"/>
                        </a:spcAft>
                        <a:buNone/>
                      </a:pPr>
                      <a:r>
                        <a:rPr lang="en-ZA" sz="1200" b="1" u="none" strike="noStrike" cap="none">
                          <a:solidFill>
                            <a:schemeClr val="dk1"/>
                          </a:solidFill>
                        </a:rPr>
                        <a:t>OR</a:t>
                      </a:r>
                      <a:endParaRPr/>
                    </a:p>
                    <a:p>
                      <a:pPr marL="67310" marR="684530" lvl="0" indent="0" algn="l" rtl="0">
                        <a:lnSpc>
                          <a:spcPct val="100000"/>
                        </a:lnSpc>
                        <a:spcBef>
                          <a:spcPts val="0"/>
                        </a:spcBef>
                        <a:spcAft>
                          <a:spcPts val="0"/>
                        </a:spcAft>
                        <a:buNone/>
                      </a:pPr>
                      <a:r>
                        <a:rPr lang="en-ZA" sz="1200" b="1" u="none" strike="noStrike" cap="none">
                          <a:solidFill>
                            <a:schemeClr val="dk1"/>
                          </a:solidFill>
                        </a:rPr>
                        <a:t>ENAF 321 </a:t>
                      </a:r>
                      <a:endParaRPr sz="1200" b="1" u="none" strike="noStrike" cap="none">
                        <a:solidFill>
                          <a:schemeClr val="dk1"/>
                        </a:solidFill>
                      </a:endParaRPr>
                    </a:p>
                    <a:p>
                      <a:pPr marL="67310" marR="684530" lvl="0" indent="0" algn="l" rtl="0">
                        <a:lnSpc>
                          <a:spcPct val="100000"/>
                        </a:lnSpc>
                        <a:spcBef>
                          <a:spcPts val="0"/>
                        </a:spcBef>
                        <a:spcAft>
                          <a:spcPts val="0"/>
                        </a:spcAft>
                        <a:buNone/>
                      </a:pPr>
                      <a:r>
                        <a:rPr lang="en-ZA" sz="1200" b="1" u="none" strike="noStrike" cap="none">
                          <a:solidFill>
                            <a:schemeClr val="dk1"/>
                          </a:solidFill>
                        </a:rPr>
                        <a:t>OR</a:t>
                      </a:r>
                      <a:endParaRPr sz="1200" b="1" u="none" strike="noStrike" cap="none">
                        <a:solidFill>
                          <a:schemeClr val="dk1"/>
                        </a:solidFill>
                      </a:endParaRPr>
                    </a:p>
                    <a:p>
                      <a:pPr marL="67310" marR="680085" lvl="0" indent="0" algn="l" rtl="0">
                        <a:lnSpc>
                          <a:spcPct val="100000"/>
                        </a:lnSpc>
                        <a:spcBef>
                          <a:spcPts val="0"/>
                        </a:spcBef>
                        <a:spcAft>
                          <a:spcPts val="0"/>
                        </a:spcAft>
                        <a:buNone/>
                      </a:pPr>
                      <a:r>
                        <a:rPr lang="en-ZA" sz="1200" b="1" u="none" strike="noStrike" cap="none">
                          <a:solidFill>
                            <a:schemeClr val="dk1"/>
                          </a:solidFill>
                        </a:rPr>
                        <a:t>SEAF 321</a:t>
                      </a:r>
                      <a:endParaRPr sz="1200" b="1"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316865" lvl="0" indent="0" algn="r" rtl="0">
                        <a:lnSpc>
                          <a:spcPct val="100000"/>
                        </a:lnSpc>
                        <a:spcBef>
                          <a:spcPts val="0"/>
                        </a:spcBef>
                        <a:spcAft>
                          <a:spcPts val="0"/>
                        </a:spcAft>
                        <a:buNone/>
                      </a:pPr>
                      <a:r>
                        <a:rPr lang="en-ZA" sz="1200" u="none" strike="noStrike" cap="none">
                          <a:solidFill>
                            <a:schemeClr val="dk1"/>
                          </a:solidFill>
                        </a:rPr>
                        <a:t>H</a:t>
                      </a:r>
                      <a:endParaRPr sz="12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4445" marR="0" lvl="0" indent="0" algn="ctr" rtl="0">
                        <a:lnSpc>
                          <a:spcPct val="100000"/>
                        </a:lnSpc>
                        <a:spcBef>
                          <a:spcPts val="0"/>
                        </a:spcBef>
                        <a:spcAft>
                          <a:spcPts val="0"/>
                        </a:spcAft>
                        <a:buNone/>
                      </a:pPr>
                      <a:r>
                        <a:rPr lang="en-ZA" sz="1200" b="0" u="none" strike="noStrike" cap="none">
                          <a:solidFill>
                            <a:schemeClr val="dk1"/>
                          </a:solidFill>
                        </a:rPr>
                        <a:t>8</a:t>
                      </a:r>
                      <a:endParaRPr sz="1200" b="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12"/>
                  </a:ext>
                </a:extLst>
              </a:tr>
            </a:tbl>
          </a:graphicData>
        </a:graphic>
      </p:graphicFrame>
      <p:sp>
        <p:nvSpPr>
          <p:cNvPr id="340" name="Google Shape;340;p19"/>
          <p:cNvSpPr/>
          <p:nvPr/>
        </p:nvSpPr>
        <p:spPr>
          <a:xfrm>
            <a:off x="367949" y="3429792"/>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41" name="Google Shape;341;p19"/>
          <p:cNvSpPr/>
          <p:nvPr/>
        </p:nvSpPr>
        <p:spPr>
          <a:xfrm>
            <a:off x="326385" y="5555378"/>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42" name="Google Shape;342;p19"/>
          <p:cNvSpPr/>
          <p:nvPr/>
        </p:nvSpPr>
        <p:spPr>
          <a:xfrm>
            <a:off x="6762014" y="3429792"/>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43" name="Google Shape;343;p19"/>
          <p:cNvSpPr/>
          <p:nvPr/>
        </p:nvSpPr>
        <p:spPr>
          <a:xfrm>
            <a:off x="6762013" y="5555378"/>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44" name="Google Shape;344;p19"/>
          <p:cNvSpPr/>
          <p:nvPr/>
        </p:nvSpPr>
        <p:spPr>
          <a:xfrm>
            <a:off x="307974" y="1597967"/>
            <a:ext cx="835286" cy="245660"/>
          </a:xfrm>
          <a:prstGeom prst="ellipse">
            <a:avLst/>
          </a:prstGeom>
          <a:noFill/>
          <a:ln w="25400" cap="flat" cmpd="sng">
            <a:solidFill>
              <a:srgbClr val="00B0F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45" name="Google Shape;345;p19"/>
          <p:cNvSpPr/>
          <p:nvPr/>
        </p:nvSpPr>
        <p:spPr>
          <a:xfrm>
            <a:off x="1143260" y="1072560"/>
            <a:ext cx="1937982" cy="346525"/>
          </a:xfrm>
          <a:prstGeom prst="rect">
            <a:avLst/>
          </a:prstGeom>
          <a:noFill/>
          <a:ln w="28575" cap="flat" cmpd="sng">
            <a:solidFill>
              <a:srgbClr val="92D05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46" name="Google Shape;346;p19"/>
          <p:cNvSpPr/>
          <p:nvPr/>
        </p:nvSpPr>
        <p:spPr>
          <a:xfrm>
            <a:off x="7047682" y="1059737"/>
            <a:ext cx="2123614" cy="346525"/>
          </a:xfrm>
          <a:prstGeom prst="rect">
            <a:avLst/>
          </a:prstGeom>
          <a:noFill/>
          <a:ln w="28575" cap="flat" cmpd="sng">
            <a:solidFill>
              <a:srgbClr val="92D05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347" name="Google Shape;347;p19"/>
          <p:cNvPicPr preferRelativeResize="0"/>
          <p:nvPr/>
        </p:nvPicPr>
        <p:blipFill rotWithShape="1">
          <a:blip r:embed="rId5">
            <a:alphaModFix/>
          </a:blip>
          <a:srcRect/>
          <a:stretch/>
        </p:blipFill>
        <p:spPr>
          <a:xfrm>
            <a:off x="11014364" y="301127"/>
            <a:ext cx="609600" cy="6096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4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4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4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47"/>
                                        </p:tgtEl>
                                        <p:attrNameLst>
                                          <p:attrName>style.visibility</p:attrName>
                                        </p:attrNameLst>
                                      </p:cBhvr>
                                      <p:to>
                                        <p:strVal val="visible"/>
                                      </p:to>
                                    </p:set>
                                    <p:animEffect transition="in" filter="fade">
                                      <p:cBhvr>
                                        <p:cTn id="35" dur="5000"/>
                                        <p:tgtEl>
                                          <p:spTgt spid="3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pic>
        <p:nvPicPr>
          <p:cNvPr id="96" name="Google Shape;96;p2"/>
          <p:cNvPicPr preferRelativeResize="0"/>
          <p:nvPr/>
        </p:nvPicPr>
        <p:blipFill rotWithShape="1">
          <a:blip r:embed="rId3">
            <a:alphaModFix/>
          </a:blip>
          <a:srcRect/>
          <a:stretch/>
        </p:blipFill>
        <p:spPr>
          <a:xfrm>
            <a:off x="0" y="0"/>
            <a:ext cx="12192000" cy="1352550"/>
          </a:xfrm>
          <a:prstGeom prst="rect">
            <a:avLst/>
          </a:prstGeom>
          <a:noFill/>
          <a:ln>
            <a:noFill/>
          </a:ln>
        </p:spPr>
      </p:pic>
      <p:pic>
        <p:nvPicPr>
          <p:cNvPr id="97" name="Google Shape;97;p2"/>
          <p:cNvPicPr preferRelativeResize="0"/>
          <p:nvPr/>
        </p:nvPicPr>
        <p:blipFill rotWithShape="1">
          <a:blip r:embed="rId4">
            <a:alphaModFix/>
          </a:blip>
          <a:srcRect b="52961"/>
          <a:stretch/>
        </p:blipFill>
        <p:spPr>
          <a:xfrm>
            <a:off x="0" y="6279662"/>
            <a:ext cx="12192000" cy="644769"/>
          </a:xfrm>
          <a:prstGeom prst="rect">
            <a:avLst/>
          </a:prstGeom>
          <a:noFill/>
          <a:ln>
            <a:noFill/>
          </a:ln>
        </p:spPr>
      </p:pic>
      <p:pic>
        <p:nvPicPr>
          <p:cNvPr id="98" name="Google Shape;98;p2" descr="mixed ethnic children header frame Stock Vector - 14338288"/>
          <p:cNvPicPr preferRelativeResize="0"/>
          <p:nvPr/>
        </p:nvPicPr>
        <p:blipFill rotWithShape="1">
          <a:blip r:embed="rId5">
            <a:alphaModFix/>
          </a:blip>
          <a:srcRect/>
          <a:stretch/>
        </p:blipFill>
        <p:spPr>
          <a:xfrm>
            <a:off x="2295524" y="1486715"/>
            <a:ext cx="7956839" cy="4755243"/>
          </a:xfrm>
          <a:prstGeom prst="rect">
            <a:avLst/>
          </a:prstGeom>
          <a:noFill/>
          <a:ln>
            <a:noFill/>
          </a:ln>
        </p:spPr>
      </p:pic>
      <p:sp>
        <p:nvSpPr>
          <p:cNvPr id="99" name="Google Shape;99;p2"/>
          <p:cNvSpPr txBox="1"/>
          <p:nvPr/>
        </p:nvSpPr>
        <p:spPr>
          <a:xfrm>
            <a:off x="4174331" y="2835787"/>
            <a:ext cx="3843337" cy="2057097"/>
          </a:xfrm>
          <a:prstGeom prst="rect">
            <a:avLst/>
          </a:prstGeom>
          <a:solidFill>
            <a:schemeClr val="lt1"/>
          </a:solid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dk1"/>
              </a:buClr>
              <a:buSzPts val="3200"/>
              <a:buFont typeface="Arial"/>
              <a:buNone/>
            </a:pPr>
            <a:endParaRPr sz="800" b="1" i="0" u="none" strike="noStrike" cap="none">
              <a:solidFill>
                <a:schemeClr val="dk1"/>
              </a:solidFill>
              <a:latin typeface="Calibri"/>
              <a:ea typeface="Calibri"/>
              <a:cs typeface="Calibri"/>
              <a:sym typeface="Calibri"/>
            </a:endParaRPr>
          </a:p>
          <a:p>
            <a:pPr marL="228600" marR="0" lvl="0" indent="-50800" algn="ctr" rtl="0">
              <a:lnSpc>
                <a:spcPct val="90000"/>
              </a:lnSpc>
              <a:spcBef>
                <a:spcPts val="1000"/>
              </a:spcBef>
              <a:spcAft>
                <a:spcPts val="0"/>
              </a:spcAft>
              <a:buClr>
                <a:schemeClr val="dk1"/>
              </a:buClr>
              <a:buSzPts val="2800"/>
              <a:buFont typeface="Arial"/>
              <a:buNone/>
            </a:pPr>
            <a:r>
              <a:rPr lang="en-ZA" sz="3200" b="1" i="0" u="none" strike="noStrike" cap="none">
                <a:solidFill>
                  <a:schemeClr val="dk1"/>
                </a:solidFill>
                <a:latin typeface="Calibri"/>
                <a:ea typeface="Calibri"/>
                <a:cs typeface="Calibri"/>
                <a:sym typeface="Calibri"/>
              </a:rPr>
              <a:t>BEd Foundation Phase</a:t>
            </a:r>
            <a:endParaRPr/>
          </a:p>
          <a:p>
            <a:pPr marL="228600" marR="0" lvl="0" indent="-50800" algn="ctr" rtl="0">
              <a:lnSpc>
                <a:spcPct val="90000"/>
              </a:lnSpc>
              <a:spcBef>
                <a:spcPts val="1000"/>
              </a:spcBef>
              <a:spcAft>
                <a:spcPts val="0"/>
              </a:spcAft>
              <a:buClr>
                <a:schemeClr val="dk1"/>
              </a:buClr>
              <a:buSzPts val="2800"/>
              <a:buFont typeface="Arial"/>
              <a:buNone/>
            </a:pPr>
            <a:r>
              <a:rPr lang="en-ZA" sz="3200" b="1" i="1" u="none" strike="noStrike" cap="none">
                <a:solidFill>
                  <a:schemeClr val="dk1"/>
                </a:solidFill>
                <a:latin typeface="Calibri"/>
                <a:ea typeface="Calibri"/>
                <a:cs typeface="Calibri"/>
                <a:sym typeface="Calibri"/>
              </a:rPr>
              <a:t>BEd Grondslagfase</a:t>
            </a:r>
            <a:endParaRPr sz="3200" b="1" i="1" u="none" strike="noStrike" cap="none">
              <a:solidFill>
                <a:schemeClr val="dk1"/>
              </a:solidFill>
              <a:latin typeface="Calibri"/>
              <a:ea typeface="Calibri"/>
              <a:cs typeface="Calibri"/>
              <a:sym typeface="Calibri"/>
            </a:endParaRPr>
          </a:p>
          <a:p>
            <a:pPr marL="228600" marR="0" lvl="0" indent="-50800" algn="ctr" rtl="0">
              <a:lnSpc>
                <a:spcPct val="90000"/>
              </a:lnSpc>
              <a:spcBef>
                <a:spcPts val="1000"/>
              </a:spcBef>
              <a:spcAft>
                <a:spcPts val="0"/>
              </a:spcAft>
              <a:buClr>
                <a:schemeClr val="dk1"/>
              </a:buClr>
              <a:buSzPts val="2800"/>
              <a:buFont typeface="Arial"/>
              <a:buNone/>
            </a:pPr>
            <a:endParaRPr sz="2800" b="1" i="1" u="none" strike="noStrike" cap="none">
              <a:solidFill>
                <a:schemeClr val="dk1"/>
              </a:solidFill>
              <a:latin typeface="Calibri"/>
              <a:ea typeface="Calibri"/>
              <a:cs typeface="Calibri"/>
              <a:sym typeface="Calibri"/>
            </a:endParaRPr>
          </a:p>
        </p:txBody>
      </p:sp>
      <p:sp>
        <p:nvSpPr>
          <p:cNvPr id="100" name="Google Shape;100;p2"/>
          <p:cNvSpPr/>
          <p:nvPr/>
        </p:nvSpPr>
        <p:spPr>
          <a:xfrm>
            <a:off x="669074" y="66675"/>
            <a:ext cx="10125307" cy="1216646"/>
          </a:xfrm>
          <a:prstGeom prst="rect">
            <a:avLst/>
          </a:prstGeom>
          <a:solidFill>
            <a:schemeClr val="accent1"/>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ZA" sz="3600" b="1" i="0" u="none" strike="noStrike" cap="none">
                <a:solidFill>
                  <a:schemeClr val="lt1"/>
                </a:solidFill>
                <a:latin typeface="Calibri"/>
                <a:ea typeface="Calibri"/>
                <a:cs typeface="Calibri"/>
                <a:sym typeface="Calibri"/>
              </a:rPr>
              <a:t>Early Childhood Development and Education (ECDE)</a:t>
            </a:r>
            <a:endParaRPr/>
          </a:p>
          <a:p>
            <a:pPr marL="0" marR="0" lvl="0" indent="0" algn="ctr" rtl="0">
              <a:lnSpc>
                <a:spcPct val="100000"/>
              </a:lnSpc>
              <a:spcBef>
                <a:spcPts val="0"/>
              </a:spcBef>
              <a:spcAft>
                <a:spcPts val="0"/>
              </a:spcAft>
              <a:buNone/>
            </a:pPr>
            <a:r>
              <a:rPr lang="en-ZA" sz="3600" b="1" i="1" u="none" strike="noStrike" cap="none">
                <a:solidFill>
                  <a:schemeClr val="lt1"/>
                </a:solidFill>
                <a:latin typeface="Calibri"/>
                <a:ea typeface="Calibri"/>
                <a:cs typeface="Calibri"/>
                <a:sym typeface="Calibri"/>
              </a:rPr>
              <a:t>Vroeë Kindontwikkeling en Opvoeding (VKOO)</a:t>
            </a:r>
            <a:endParaRPr sz="3600" b="1" i="1" u="none" strike="noStrike" cap="none">
              <a:solidFill>
                <a:schemeClr val="lt1"/>
              </a:solidFill>
              <a:latin typeface="Calibri"/>
              <a:ea typeface="Calibri"/>
              <a:cs typeface="Calibri"/>
              <a:sym typeface="Calibri"/>
            </a:endParaRPr>
          </a:p>
        </p:txBody>
      </p:sp>
      <p:pic>
        <p:nvPicPr>
          <p:cNvPr id="101" name="Google Shape;101;p2"/>
          <p:cNvPicPr preferRelativeResize="0"/>
          <p:nvPr/>
        </p:nvPicPr>
        <p:blipFill rotWithShape="1">
          <a:blip r:embed="rId6">
            <a:alphaModFix/>
          </a:blip>
          <a:srcRect/>
          <a:stretch/>
        </p:blipFill>
        <p:spPr>
          <a:xfrm>
            <a:off x="11158655" y="370198"/>
            <a:ext cx="609600" cy="6096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fade">
                                      <p:cBhvr>
                                        <p:cTn id="7" dur="5000"/>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pic>
        <p:nvPicPr>
          <p:cNvPr id="352" name="Google Shape;352;p20"/>
          <p:cNvPicPr preferRelativeResize="0"/>
          <p:nvPr/>
        </p:nvPicPr>
        <p:blipFill rotWithShape="1">
          <a:blip r:embed="rId3">
            <a:alphaModFix/>
          </a:blip>
          <a:srcRect/>
          <a:stretch/>
        </p:blipFill>
        <p:spPr>
          <a:xfrm>
            <a:off x="0" y="0"/>
            <a:ext cx="12192000" cy="1189709"/>
          </a:xfrm>
          <a:prstGeom prst="rect">
            <a:avLst/>
          </a:prstGeom>
          <a:noFill/>
          <a:ln>
            <a:noFill/>
          </a:ln>
        </p:spPr>
      </p:pic>
      <p:sp>
        <p:nvSpPr>
          <p:cNvPr id="353" name="Google Shape;353;p20"/>
          <p:cNvSpPr txBox="1">
            <a:spLocks noGrp="1"/>
          </p:cNvSpPr>
          <p:nvPr>
            <p:ph type="title"/>
          </p:nvPr>
        </p:nvSpPr>
        <p:spPr>
          <a:xfrm>
            <a:off x="118575" y="97200"/>
            <a:ext cx="11976600" cy="1092509"/>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2800"/>
              <a:buNone/>
            </a:pPr>
            <a:r>
              <a:rPr lang="en-ZA" sz="4000" b="1">
                <a:solidFill>
                  <a:srgbClr val="FFFFFF"/>
                </a:solidFill>
              </a:rPr>
              <a:t>VANDERBIJLPARK - </a:t>
            </a:r>
            <a:r>
              <a:rPr lang="en-ZA" sz="4000" b="1" u="sng"/>
              <a:t>4BH-J01</a:t>
            </a:r>
            <a:br>
              <a:rPr lang="en-ZA" sz="4000" b="1">
                <a:solidFill>
                  <a:srgbClr val="FFFFFF"/>
                </a:solidFill>
              </a:rPr>
            </a:br>
            <a:r>
              <a:rPr lang="en-ZA" sz="3200" b="1">
                <a:solidFill>
                  <a:srgbClr val="FFFFFF"/>
                </a:solidFill>
              </a:rPr>
              <a:t>3rd Year  </a:t>
            </a:r>
            <a:r>
              <a:rPr lang="en-ZA" sz="3200" b="1" i="1">
                <a:solidFill>
                  <a:srgbClr val="FFFFFF"/>
                </a:solidFill>
              </a:rPr>
              <a:t>/ </a:t>
            </a:r>
            <a:r>
              <a:rPr lang="en-ZA" sz="3200" b="1">
                <a:solidFill>
                  <a:srgbClr val="FFFFFF"/>
                </a:solidFill>
              </a:rPr>
              <a:t>3de Jaar</a:t>
            </a:r>
            <a:endParaRPr sz="3200" b="1" i="1">
              <a:solidFill>
                <a:srgbClr val="FFFFFF"/>
              </a:solidFill>
            </a:endParaRPr>
          </a:p>
        </p:txBody>
      </p:sp>
      <p:pic>
        <p:nvPicPr>
          <p:cNvPr id="354" name="Google Shape;354;p20"/>
          <p:cNvPicPr preferRelativeResize="0"/>
          <p:nvPr/>
        </p:nvPicPr>
        <p:blipFill rotWithShape="1">
          <a:blip r:embed="rId4">
            <a:alphaModFix/>
          </a:blip>
          <a:srcRect b="52961"/>
          <a:stretch/>
        </p:blipFill>
        <p:spPr>
          <a:xfrm>
            <a:off x="0" y="6279662"/>
            <a:ext cx="12191998" cy="644769"/>
          </a:xfrm>
          <a:prstGeom prst="rect">
            <a:avLst/>
          </a:prstGeom>
          <a:noFill/>
          <a:ln>
            <a:noFill/>
          </a:ln>
        </p:spPr>
      </p:pic>
      <p:graphicFrame>
        <p:nvGraphicFramePr>
          <p:cNvPr id="355" name="Google Shape;355;p20"/>
          <p:cNvGraphicFramePr/>
          <p:nvPr/>
        </p:nvGraphicFramePr>
        <p:xfrm>
          <a:off x="445158" y="1204025"/>
          <a:ext cx="11323450" cy="5708809"/>
        </p:xfrm>
        <a:graphic>
          <a:graphicData uri="http://schemas.openxmlformats.org/drawingml/2006/table">
            <a:tbl>
              <a:tblPr firstRow="1" firstCol="1" lastRow="1" lastCol="1" bandRow="1" bandCol="1">
                <a:noFill/>
                <a:tableStyleId>{3533CF94-30AF-48E4-9EEC-5A5980F779A0}</a:tableStyleId>
              </a:tblPr>
              <a:tblGrid>
                <a:gridCol w="3243400">
                  <a:extLst>
                    <a:ext uri="{9D8B030D-6E8A-4147-A177-3AD203B41FA5}">
                      <a16:colId xmlns:a16="http://schemas.microsoft.com/office/drawing/2014/main" val="20000"/>
                    </a:ext>
                  </a:extLst>
                </a:gridCol>
                <a:gridCol w="1350325">
                  <a:extLst>
                    <a:ext uri="{9D8B030D-6E8A-4147-A177-3AD203B41FA5}">
                      <a16:colId xmlns:a16="http://schemas.microsoft.com/office/drawing/2014/main" val="20001"/>
                    </a:ext>
                  </a:extLst>
                </a:gridCol>
                <a:gridCol w="692200">
                  <a:extLst>
                    <a:ext uri="{9D8B030D-6E8A-4147-A177-3AD203B41FA5}">
                      <a16:colId xmlns:a16="http://schemas.microsoft.com/office/drawing/2014/main" val="20002"/>
                    </a:ext>
                  </a:extLst>
                </a:gridCol>
                <a:gridCol w="1088175">
                  <a:extLst>
                    <a:ext uri="{9D8B030D-6E8A-4147-A177-3AD203B41FA5}">
                      <a16:colId xmlns:a16="http://schemas.microsoft.com/office/drawing/2014/main" val="20003"/>
                    </a:ext>
                  </a:extLst>
                </a:gridCol>
                <a:gridCol w="2704900">
                  <a:extLst>
                    <a:ext uri="{9D8B030D-6E8A-4147-A177-3AD203B41FA5}">
                      <a16:colId xmlns:a16="http://schemas.microsoft.com/office/drawing/2014/main" val="20004"/>
                    </a:ext>
                  </a:extLst>
                </a:gridCol>
                <a:gridCol w="1383175">
                  <a:extLst>
                    <a:ext uri="{9D8B030D-6E8A-4147-A177-3AD203B41FA5}">
                      <a16:colId xmlns:a16="http://schemas.microsoft.com/office/drawing/2014/main" val="20005"/>
                    </a:ext>
                  </a:extLst>
                </a:gridCol>
                <a:gridCol w="861275">
                  <a:extLst>
                    <a:ext uri="{9D8B030D-6E8A-4147-A177-3AD203B41FA5}">
                      <a16:colId xmlns:a16="http://schemas.microsoft.com/office/drawing/2014/main" val="20006"/>
                    </a:ext>
                  </a:extLst>
                </a:gridCol>
              </a:tblGrid>
              <a:tr h="316900">
                <a:tc>
                  <a:txBody>
                    <a:bodyPr/>
                    <a:lstStyle/>
                    <a:p>
                      <a:pPr marL="375920" marR="0" lvl="0" indent="0" algn="l" rtl="0">
                        <a:lnSpc>
                          <a:spcPct val="67000"/>
                        </a:lnSpc>
                        <a:spcBef>
                          <a:spcPts val="0"/>
                        </a:spcBef>
                        <a:spcAft>
                          <a:spcPts val="0"/>
                        </a:spcAft>
                        <a:buNone/>
                      </a:pPr>
                      <a:endParaRPr sz="2000" u="none" strike="noStrike" cap="none">
                        <a:solidFill>
                          <a:schemeClr val="dk1"/>
                        </a:solidFill>
                      </a:endParaRPr>
                    </a:p>
                    <a:p>
                      <a:pPr marL="375920" marR="0" lvl="0" indent="0" algn="ctr" rtl="0">
                        <a:lnSpc>
                          <a:spcPct val="67000"/>
                        </a:lnSpc>
                        <a:spcBef>
                          <a:spcPts val="0"/>
                        </a:spcBef>
                        <a:spcAft>
                          <a:spcPts val="0"/>
                        </a:spcAft>
                        <a:buNone/>
                      </a:pPr>
                      <a:r>
                        <a:rPr lang="en-ZA" sz="2000" u="none" strike="noStrike" cap="none">
                          <a:solidFill>
                            <a:schemeClr val="dk1"/>
                          </a:solidFill>
                        </a:rPr>
                        <a:t>FIRST SEMESTER</a:t>
                      </a:r>
                      <a:endParaRPr sz="20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57150" marR="52070" lvl="0" indent="0" algn="ctr" rtl="0">
                        <a:lnSpc>
                          <a:spcPct val="100000"/>
                        </a:lnSpc>
                        <a:spcBef>
                          <a:spcPts val="0"/>
                        </a:spcBef>
                        <a:spcAft>
                          <a:spcPts val="0"/>
                        </a:spcAft>
                        <a:buNone/>
                      </a:pPr>
                      <a:endParaRPr sz="1000" u="none" strike="noStrike" cap="none">
                        <a:solidFill>
                          <a:schemeClr val="dk1"/>
                        </a:solidFill>
                      </a:endParaRPr>
                    </a:p>
                    <a:p>
                      <a:pPr marL="57150" marR="52070" lvl="0" indent="0" algn="ctr" rtl="0">
                        <a:lnSpc>
                          <a:spcPct val="100000"/>
                        </a:lnSpc>
                        <a:spcBef>
                          <a:spcPts val="5"/>
                        </a:spcBef>
                        <a:spcAft>
                          <a:spcPts val="0"/>
                        </a:spcAft>
                        <a:buNone/>
                      </a:pPr>
                      <a:r>
                        <a:rPr lang="en-ZA" sz="1000" u="none" strike="noStrike" cap="none">
                          <a:solidFill>
                            <a:schemeClr val="dk1"/>
                          </a:solidFill>
                        </a:rPr>
                        <a:t>TYPE</a:t>
                      </a:r>
                      <a:endParaRPr sz="1100" u="none" strike="noStrike" cap="none">
                        <a:solidFill>
                          <a:schemeClr val="dk1"/>
                        </a:solidFill>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88900" marR="87630" lvl="0" indent="0" algn="ctr" rtl="0">
                        <a:lnSpc>
                          <a:spcPct val="121818"/>
                        </a:lnSpc>
                        <a:spcBef>
                          <a:spcPts val="0"/>
                        </a:spcBef>
                        <a:spcAft>
                          <a:spcPts val="0"/>
                        </a:spcAft>
                        <a:buNone/>
                      </a:pPr>
                      <a:endParaRPr sz="1100" u="none" strike="noStrike" cap="none">
                        <a:solidFill>
                          <a:schemeClr val="dk1"/>
                        </a:solidFill>
                      </a:endParaRPr>
                    </a:p>
                    <a:p>
                      <a:pPr marL="88900" marR="87630" lvl="0" indent="0" algn="ctr" rtl="0">
                        <a:lnSpc>
                          <a:spcPct val="121818"/>
                        </a:lnSpc>
                        <a:spcBef>
                          <a:spcPts val="0"/>
                        </a:spcBef>
                        <a:spcAft>
                          <a:spcPts val="0"/>
                        </a:spcAft>
                        <a:buNone/>
                      </a:pPr>
                      <a:r>
                        <a:rPr lang="en-ZA" sz="1100" u="none" strike="noStrike" cap="none">
                          <a:solidFill>
                            <a:schemeClr val="dk1"/>
                          </a:solidFill>
                        </a:rPr>
                        <a:t>CR</a:t>
                      </a:r>
                      <a:endParaRPr sz="11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rowSpan="13">
                  <a:txBody>
                    <a:bodyPr/>
                    <a:lstStyle/>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V</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A</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N</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D</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E</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R</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B</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I</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J</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L</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P</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A</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R</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K</a:t>
                      </a:r>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92D050"/>
                    </a:solidFill>
                  </a:tcPr>
                </a:tc>
                <a:tc>
                  <a:txBody>
                    <a:bodyPr/>
                    <a:lstStyle/>
                    <a:p>
                      <a:pPr marL="67310" marR="0" lvl="0" indent="0" algn="l" rtl="0">
                        <a:lnSpc>
                          <a:spcPct val="67000"/>
                        </a:lnSpc>
                        <a:spcBef>
                          <a:spcPts val="0"/>
                        </a:spcBef>
                        <a:spcAft>
                          <a:spcPts val="0"/>
                        </a:spcAft>
                        <a:buNone/>
                      </a:pPr>
                      <a:endParaRPr sz="2000" u="none" strike="noStrike" cap="none">
                        <a:solidFill>
                          <a:schemeClr val="dk1"/>
                        </a:solidFill>
                      </a:endParaRPr>
                    </a:p>
                    <a:p>
                      <a:pPr marL="67310" marR="0" lvl="0" indent="0" algn="ctr" rtl="0">
                        <a:lnSpc>
                          <a:spcPct val="67000"/>
                        </a:lnSpc>
                        <a:spcBef>
                          <a:spcPts val="0"/>
                        </a:spcBef>
                        <a:spcAft>
                          <a:spcPts val="0"/>
                        </a:spcAft>
                        <a:buNone/>
                      </a:pPr>
                      <a:r>
                        <a:rPr lang="en-ZA" sz="2000" u="none" strike="noStrike" cap="none">
                          <a:solidFill>
                            <a:schemeClr val="dk1"/>
                          </a:solidFill>
                        </a:rPr>
                        <a:t>SECOND SEMESTER</a:t>
                      </a:r>
                      <a:endParaRPr sz="20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56514" marR="53975" lvl="0" indent="0" algn="ctr" rtl="0">
                        <a:lnSpc>
                          <a:spcPct val="100000"/>
                        </a:lnSpc>
                        <a:spcBef>
                          <a:spcPts val="0"/>
                        </a:spcBef>
                        <a:spcAft>
                          <a:spcPts val="0"/>
                        </a:spcAft>
                        <a:buNone/>
                      </a:pPr>
                      <a:endParaRPr sz="1000" u="none" strike="noStrike" cap="none">
                        <a:solidFill>
                          <a:schemeClr val="dk1"/>
                        </a:solidFill>
                      </a:endParaRPr>
                    </a:p>
                    <a:p>
                      <a:pPr marL="56514" marR="53975" lvl="0" indent="0" algn="ctr" rtl="0">
                        <a:lnSpc>
                          <a:spcPct val="100000"/>
                        </a:lnSpc>
                        <a:spcBef>
                          <a:spcPts val="5"/>
                        </a:spcBef>
                        <a:spcAft>
                          <a:spcPts val="0"/>
                        </a:spcAft>
                        <a:buNone/>
                      </a:pPr>
                      <a:r>
                        <a:rPr lang="en-ZA" sz="1000" u="none" strike="noStrike" cap="none">
                          <a:solidFill>
                            <a:schemeClr val="dk1"/>
                          </a:solidFill>
                        </a:rPr>
                        <a:t>TYPE</a:t>
                      </a:r>
                      <a:endParaRPr sz="1100" u="none" strike="noStrike" cap="none">
                        <a:solidFill>
                          <a:schemeClr val="dk1"/>
                        </a:solidFill>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133985" marR="130810" lvl="0" indent="0" algn="ctr" rtl="0">
                        <a:lnSpc>
                          <a:spcPct val="121818"/>
                        </a:lnSpc>
                        <a:spcBef>
                          <a:spcPts val="0"/>
                        </a:spcBef>
                        <a:spcAft>
                          <a:spcPts val="0"/>
                        </a:spcAft>
                        <a:buNone/>
                      </a:pPr>
                      <a:endParaRPr sz="1100" u="none" strike="noStrike" cap="none">
                        <a:solidFill>
                          <a:schemeClr val="dk1"/>
                        </a:solidFill>
                      </a:endParaRPr>
                    </a:p>
                    <a:p>
                      <a:pPr marL="133985" marR="130810" lvl="0" indent="0" algn="ctr" rtl="0">
                        <a:lnSpc>
                          <a:spcPct val="121818"/>
                        </a:lnSpc>
                        <a:spcBef>
                          <a:spcPts val="0"/>
                        </a:spcBef>
                        <a:spcAft>
                          <a:spcPts val="0"/>
                        </a:spcAft>
                        <a:buNone/>
                      </a:pPr>
                      <a:r>
                        <a:rPr lang="en-ZA" sz="1100" u="none" strike="noStrike" cap="none">
                          <a:solidFill>
                            <a:schemeClr val="dk1"/>
                          </a:solidFill>
                        </a:rPr>
                        <a:t>CR</a:t>
                      </a:r>
                      <a:endParaRPr sz="11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extLst>
                  <a:ext uri="{0D108BD9-81ED-4DB2-BD59-A6C34878D82A}">
                    <a16:rowId xmlns:a16="http://schemas.microsoft.com/office/drawing/2014/main" val="10000"/>
                  </a:ext>
                </a:extLst>
              </a:tr>
              <a:tr h="162800">
                <a:tc gridSpan="3">
                  <a:txBody>
                    <a:bodyPr/>
                    <a:lstStyle/>
                    <a:p>
                      <a:pPr marL="0" marR="0" lvl="0" indent="0" algn="l" rtl="0">
                        <a:lnSpc>
                          <a:spcPct val="100000"/>
                        </a:lnSpc>
                        <a:spcBef>
                          <a:spcPts val="0"/>
                        </a:spcBef>
                        <a:spcAft>
                          <a:spcPts val="0"/>
                        </a:spcAft>
                        <a:buNone/>
                      </a:pPr>
                      <a:r>
                        <a:rPr lang="en-ZA" sz="1400" b="1" i="0" u="none" strike="noStrike" cap="none">
                          <a:solidFill>
                            <a:srgbClr val="000000"/>
                          </a:solidFill>
                          <a:latin typeface="Calibri"/>
                          <a:ea typeface="Calibri"/>
                          <a:cs typeface="Calibri"/>
                          <a:sym typeface="Calibri"/>
                        </a:rPr>
                        <a:t>Year module / Jaarmodule</a:t>
                      </a:r>
                      <a:endParaRPr sz="1800" b="0" i="0" u="none" strike="noStrike" cap="none">
                        <a:latin typeface="Arial"/>
                        <a:ea typeface="Arial"/>
                        <a:cs typeface="Arial"/>
                        <a:sym typeface="Arial"/>
                      </a:endParaRPr>
                    </a:p>
                  </a:txBody>
                  <a:tcPr marL="68575" marR="6857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400" b="1" i="0" u="none" strike="noStrike" cap="none">
                          <a:solidFill>
                            <a:srgbClr val="000000"/>
                          </a:solidFill>
                          <a:latin typeface="Calibri"/>
                          <a:ea typeface="Calibri"/>
                          <a:cs typeface="Calibri"/>
                          <a:sym typeface="Calibri"/>
                        </a:rPr>
                        <a:t>Year module / Jaarmodule</a:t>
                      </a:r>
                      <a:endParaRPr sz="1800" b="0" i="0" u="none" strike="noStrike" cap="none">
                        <a:latin typeface="Arial"/>
                        <a:ea typeface="Arial"/>
                        <a:cs typeface="Arial"/>
                        <a:sym typeface="Arial"/>
                      </a:endParaRPr>
                    </a:p>
                  </a:txBody>
                  <a:tcPr marL="68575" marR="6857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162800">
                <a:tc>
                  <a:txBody>
                    <a:bodyPr/>
                    <a:lstStyle/>
                    <a:p>
                      <a:pPr marL="0" marR="0" lvl="0" indent="0" algn="l" rtl="0">
                        <a:lnSpc>
                          <a:spcPct val="100000"/>
                        </a:lnSpc>
                        <a:spcBef>
                          <a:spcPts val="0"/>
                        </a:spcBef>
                        <a:spcAft>
                          <a:spcPts val="0"/>
                        </a:spcAft>
                        <a:buNone/>
                      </a:pPr>
                      <a:r>
                        <a:rPr lang="en-ZA" sz="1200" b="1" i="0" u="none" strike="noStrike" cap="none">
                          <a:solidFill>
                            <a:srgbClr val="000000"/>
                          </a:solidFill>
                          <a:latin typeface="Calibri"/>
                          <a:ea typeface="Calibri"/>
                          <a:cs typeface="Calibri"/>
                          <a:sym typeface="Calibri"/>
                        </a:rPr>
                        <a:t>TPED 376</a:t>
                      </a:r>
                      <a:endParaRPr sz="1800" b="0" i="0" u="none" strike="noStrike" cap="none">
                        <a:latin typeface="Arial"/>
                        <a:ea typeface="Arial"/>
                        <a:cs typeface="Arial"/>
                        <a:sym typeface="Arial"/>
                      </a:endParaRPr>
                    </a:p>
                  </a:txBody>
                  <a:tcPr marL="50050" marR="50050"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None/>
                      </a:pPr>
                      <a:r>
                        <a:rPr lang="en-ZA" sz="1200" b="0" i="0" u="none" strike="noStrike" cap="none">
                          <a:solidFill>
                            <a:srgbClr val="000000"/>
                          </a:solidFill>
                          <a:latin typeface="Calibri"/>
                          <a:ea typeface="Calibri"/>
                          <a:cs typeface="Calibri"/>
                          <a:sym typeface="Calibri"/>
                        </a:rPr>
                        <a:t>H</a:t>
                      </a:r>
                      <a:endParaRPr sz="1800" b="0" i="0" u="none" strike="noStrike" cap="none">
                        <a:latin typeface="Arial"/>
                        <a:ea typeface="Arial"/>
                        <a:cs typeface="Arial"/>
                        <a:sym typeface="Arial"/>
                      </a:endParaRPr>
                    </a:p>
                  </a:txBody>
                  <a:tcPr marL="50050" marR="50050"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ZA" sz="1200" b="0" i="0" u="none" strike="noStrike" cap="none">
                          <a:solidFill>
                            <a:srgbClr val="000000"/>
                          </a:solidFill>
                          <a:latin typeface="Calibri"/>
                          <a:ea typeface="Calibri"/>
                          <a:cs typeface="Calibri"/>
                          <a:sym typeface="Calibri"/>
                        </a:rPr>
                        <a:t>16</a:t>
                      </a:r>
                      <a:endParaRPr sz="1800" b="0" i="0" u="none" strike="noStrike" cap="none">
                        <a:latin typeface="Arial"/>
                        <a:ea typeface="Arial"/>
                        <a:cs typeface="Arial"/>
                        <a:sym typeface="Arial"/>
                      </a:endParaRPr>
                    </a:p>
                  </a:txBody>
                  <a:tcPr marL="50050" marR="50050"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200" b="1" i="0" u="none" strike="noStrike" cap="none">
                          <a:solidFill>
                            <a:srgbClr val="000000"/>
                          </a:solidFill>
                          <a:latin typeface="Calibri"/>
                          <a:ea typeface="Calibri"/>
                          <a:cs typeface="Calibri"/>
                          <a:sym typeface="Calibri"/>
                        </a:rPr>
                        <a:t>TPED 376</a:t>
                      </a:r>
                      <a:endParaRPr sz="1800" b="0" i="0" u="none" strike="noStrike" cap="none">
                        <a:latin typeface="Arial"/>
                        <a:ea typeface="Arial"/>
                        <a:cs typeface="Arial"/>
                        <a:sym typeface="Arial"/>
                      </a:endParaRPr>
                    </a:p>
                  </a:txBody>
                  <a:tcPr marL="68575" marR="6857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162800">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Fundamental modules / Fundamentele modules </a:t>
                      </a:r>
                      <a:endParaRPr sz="1200" u="none" strike="noStrike" cap="none">
                        <a:solidFill>
                          <a:schemeClr val="dk1"/>
                        </a:solidFill>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Fundamental modules / Fundamentele modules </a:t>
                      </a:r>
                      <a:endParaRPr sz="1200" u="none" strike="noStrike" cap="none">
                        <a:solidFill>
                          <a:schemeClr val="dk1"/>
                        </a:solidFill>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210950">
                <a:tc rowSpan="2">
                  <a:txBody>
                    <a:bodyPr/>
                    <a:lstStyle/>
                    <a:p>
                      <a:pPr marL="67945" marR="0" lvl="0" indent="0" algn="l" rtl="0">
                        <a:lnSpc>
                          <a:spcPct val="100000"/>
                        </a:lnSpc>
                        <a:spcBef>
                          <a:spcPts val="0"/>
                        </a:spcBef>
                        <a:spcAft>
                          <a:spcPts val="0"/>
                        </a:spcAft>
                        <a:buNone/>
                      </a:pPr>
                      <a:r>
                        <a:rPr lang="en-ZA" sz="1200" u="none" strike="noStrike" cap="none">
                          <a:solidFill>
                            <a:schemeClr val="dk1"/>
                          </a:solidFill>
                        </a:rPr>
                        <a:t>EDCC 315</a:t>
                      </a:r>
                      <a:endParaRPr sz="12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rowSpan="2">
                  <a:txBody>
                    <a:bodyPr/>
                    <a:lstStyle/>
                    <a:p>
                      <a:pPr marL="3810" marR="0" lvl="0" indent="0" algn="ctr" rtl="0">
                        <a:lnSpc>
                          <a:spcPct val="100000"/>
                        </a:lnSpc>
                        <a:spcBef>
                          <a:spcPts val="0"/>
                        </a:spcBef>
                        <a:spcAft>
                          <a:spcPts val="0"/>
                        </a:spcAft>
                        <a:buNone/>
                      </a:pPr>
                      <a:r>
                        <a:rPr lang="en-ZA" sz="1200" u="none" strike="noStrike" cap="none"/>
                        <a:t>H</a:t>
                      </a:r>
                      <a:endParaRPr sz="1200" u="none" strike="noStrike" cap="none">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rowSpan="2">
                  <a:txBody>
                    <a:bodyPr/>
                    <a:lstStyle/>
                    <a:p>
                      <a:pPr marL="87630" marR="87630" lvl="0" indent="0" algn="ctr" rtl="0">
                        <a:lnSpc>
                          <a:spcPct val="100000"/>
                        </a:lnSpc>
                        <a:spcBef>
                          <a:spcPts val="0"/>
                        </a:spcBef>
                        <a:spcAft>
                          <a:spcPts val="0"/>
                        </a:spcAft>
                        <a:buNone/>
                      </a:pPr>
                      <a:r>
                        <a:rPr lang="en-ZA" sz="1200" u="none" strike="noStrike" cap="none"/>
                        <a:t>8</a:t>
                      </a:r>
                      <a:endParaRPr sz="1200" u="none" strike="noStrike" cap="none">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67310" marR="0" lvl="0" indent="0" algn="l" rtl="0">
                        <a:lnSpc>
                          <a:spcPct val="100000"/>
                        </a:lnSpc>
                        <a:spcBef>
                          <a:spcPts val="0"/>
                        </a:spcBef>
                        <a:spcAft>
                          <a:spcPts val="0"/>
                        </a:spcAft>
                        <a:buNone/>
                      </a:pPr>
                      <a:r>
                        <a:rPr lang="en-ZA" sz="1200" b="1" u="none" strike="noStrike" cap="none">
                          <a:solidFill>
                            <a:schemeClr val="dk1"/>
                          </a:solidFill>
                        </a:rPr>
                        <a:t>EDCC 323</a:t>
                      </a:r>
                      <a:endParaRPr sz="1200" b="1"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316865" lvl="0" indent="0" algn="r" rtl="0">
                        <a:lnSpc>
                          <a:spcPct val="100000"/>
                        </a:lnSpc>
                        <a:spcBef>
                          <a:spcPts val="0"/>
                        </a:spcBef>
                        <a:spcAft>
                          <a:spcPts val="0"/>
                        </a:spcAft>
                        <a:buNone/>
                      </a:pPr>
                      <a:r>
                        <a:rPr lang="en-ZA" sz="1200" u="none" strike="noStrike" cap="none">
                          <a:solidFill>
                            <a:schemeClr val="dk1"/>
                          </a:solidFill>
                        </a:rPr>
                        <a:t>H</a:t>
                      </a:r>
                      <a:endParaRPr sz="12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133985" marR="129540" lvl="0" indent="0" algn="ctr" rtl="0">
                        <a:lnSpc>
                          <a:spcPct val="100000"/>
                        </a:lnSpc>
                        <a:spcBef>
                          <a:spcPts val="0"/>
                        </a:spcBef>
                        <a:spcAft>
                          <a:spcPts val="0"/>
                        </a:spcAft>
                        <a:buNone/>
                      </a:pPr>
                      <a:r>
                        <a:rPr lang="en-ZA" sz="1200" b="0" u="none" strike="noStrike" cap="none">
                          <a:solidFill>
                            <a:schemeClr val="dk1"/>
                          </a:solidFill>
                        </a:rPr>
                        <a:t>16</a:t>
                      </a:r>
                      <a:endParaRPr sz="1200" b="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4"/>
                  </a:ext>
                </a:extLst>
              </a:tr>
              <a:tr h="15240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pPr marL="67310" marR="0" lvl="0" indent="0" algn="l" rtl="0">
                        <a:lnSpc>
                          <a:spcPct val="100000"/>
                        </a:lnSpc>
                        <a:spcBef>
                          <a:spcPts val="0"/>
                        </a:spcBef>
                        <a:spcAft>
                          <a:spcPts val="0"/>
                        </a:spcAft>
                        <a:buNone/>
                      </a:pPr>
                      <a:r>
                        <a:rPr lang="en-ZA" sz="1200" b="1" u="none" strike="noStrike" cap="none">
                          <a:solidFill>
                            <a:schemeClr val="dk1"/>
                          </a:solidFill>
                        </a:rPr>
                        <a:t>EDCC 325</a:t>
                      </a:r>
                      <a:endParaRPr sz="1200" b="1"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rowSpan="2">
                  <a:txBody>
                    <a:bodyPr/>
                    <a:lstStyle/>
                    <a:p>
                      <a:pPr marL="0" marR="316865" lvl="0" indent="0" algn="r" rtl="0">
                        <a:lnSpc>
                          <a:spcPct val="100000"/>
                        </a:lnSpc>
                        <a:spcBef>
                          <a:spcPts val="0"/>
                        </a:spcBef>
                        <a:spcAft>
                          <a:spcPts val="0"/>
                        </a:spcAft>
                        <a:buNone/>
                      </a:pPr>
                      <a:r>
                        <a:rPr lang="en-ZA" sz="1200" u="none" strike="noStrike" cap="none">
                          <a:solidFill>
                            <a:schemeClr val="dk1"/>
                          </a:solidFill>
                        </a:rPr>
                        <a:t>H</a:t>
                      </a:r>
                      <a:endParaRPr sz="12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rowSpan="2">
                  <a:txBody>
                    <a:bodyPr/>
                    <a:lstStyle/>
                    <a:p>
                      <a:pPr marL="4445" marR="0" lvl="0" indent="0" algn="ctr" rtl="0">
                        <a:lnSpc>
                          <a:spcPct val="100000"/>
                        </a:lnSpc>
                        <a:spcBef>
                          <a:spcPts val="0"/>
                        </a:spcBef>
                        <a:spcAft>
                          <a:spcPts val="0"/>
                        </a:spcAft>
                        <a:buNone/>
                      </a:pPr>
                      <a:r>
                        <a:rPr lang="en-ZA" sz="1200" b="0" u="none" strike="noStrike" cap="none">
                          <a:solidFill>
                            <a:schemeClr val="dk1"/>
                          </a:solidFill>
                        </a:rPr>
                        <a:t>8</a:t>
                      </a:r>
                      <a:endParaRPr sz="1200" b="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5"/>
                  </a:ext>
                </a:extLst>
              </a:tr>
              <a:tr h="193225">
                <a:tc>
                  <a:txBody>
                    <a:bodyPr/>
                    <a:lstStyle/>
                    <a:p>
                      <a:pPr marL="67945" marR="0" lvl="0" indent="0" algn="l" rtl="0">
                        <a:lnSpc>
                          <a:spcPct val="100000"/>
                        </a:lnSpc>
                        <a:spcBef>
                          <a:spcPts val="0"/>
                        </a:spcBef>
                        <a:spcAft>
                          <a:spcPts val="0"/>
                        </a:spcAft>
                        <a:buNone/>
                      </a:pPr>
                      <a:r>
                        <a:rPr lang="en-ZA" sz="1200" u="none" strike="noStrike" cap="none">
                          <a:solidFill>
                            <a:schemeClr val="dk1"/>
                          </a:solidFill>
                        </a:rPr>
                        <a:t>EDTM 312</a:t>
                      </a:r>
                      <a:endParaRPr sz="12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3810" marR="0" lvl="0" indent="0" algn="ctr" rtl="0">
                        <a:lnSpc>
                          <a:spcPct val="100000"/>
                        </a:lnSpc>
                        <a:spcBef>
                          <a:spcPts val="0"/>
                        </a:spcBef>
                        <a:spcAft>
                          <a:spcPts val="0"/>
                        </a:spcAft>
                        <a:buNone/>
                      </a:pPr>
                      <a:r>
                        <a:rPr lang="en-ZA" sz="1200" u="none" strike="noStrike" cap="none">
                          <a:latin typeface="Calibri"/>
                          <a:ea typeface="Calibri"/>
                          <a:cs typeface="Calibri"/>
                          <a:sym typeface="Calibri"/>
                        </a:rPr>
                        <a:t>X</a:t>
                      </a:r>
                      <a:endParaRPr sz="1200" u="none" strike="noStrike" cap="none">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3175" marR="0" lvl="0" indent="0" algn="ctr" rtl="0">
                        <a:lnSpc>
                          <a:spcPct val="100000"/>
                        </a:lnSpc>
                        <a:spcBef>
                          <a:spcPts val="0"/>
                        </a:spcBef>
                        <a:spcAft>
                          <a:spcPts val="0"/>
                        </a:spcAft>
                        <a:buNone/>
                      </a:pPr>
                      <a:r>
                        <a:rPr lang="en-ZA" sz="1200" u="none" strike="noStrike" cap="none"/>
                        <a:t>8</a:t>
                      </a:r>
                      <a:endParaRPr sz="1200" u="none" strike="noStrike" cap="none">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6"/>
                  </a:ext>
                </a:extLst>
              </a:tr>
              <a:tr h="202025">
                <a:tc>
                  <a:txBody>
                    <a:bodyPr/>
                    <a:lstStyle/>
                    <a:p>
                      <a:pPr marL="64008" marR="0" lvl="0" indent="0" algn="l" rtl="0">
                        <a:lnSpc>
                          <a:spcPct val="100000"/>
                        </a:lnSpc>
                        <a:spcBef>
                          <a:spcPts val="0"/>
                        </a:spcBef>
                        <a:spcAft>
                          <a:spcPts val="0"/>
                        </a:spcAft>
                        <a:buNone/>
                      </a:pPr>
                      <a:r>
                        <a:rPr lang="en-ZA" sz="1200" b="1" i="0" u="none" strike="noStrike" cap="none">
                          <a:solidFill>
                            <a:srgbClr val="000000"/>
                          </a:solidFill>
                          <a:latin typeface="Calibri"/>
                          <a:ea typeface="Calibri"/>
                          <a:cs typeface="Calibri"/>
                          <a:sym typeface="Calibri"/>
                        </a:rPr>
                        <a:t>UTEW 311</a:t>
                      </a:r>
                      <a:endParaRPr sz="1800" b="0" i="0" u="none" strike="noStrike" cap="none">
                        <a:latin typeface="Arial"/>
                        <a:ea typeface="Arial"/>
                        <a:cs typeface="Arial"/>
                        <a:sym typeface="Arial"/>
                      </a:endParaRPr>
                    </a:p>
                  </a:txBody>
                  <a:tcPr marL="9525" marR="952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None/>
                      </a:pPr>
                      <a:r>
                        <a:rPr lang="en-ZA" sz="1200" b="0" i="0" u="none" strike="noStrike" cap="none">
                          <a:solidFill>
                            <a:srgbClr val="000000"/>
                          </a:solidFill>
                          <a:latin typeface="Calibri"/>
                          <a:ea typeface="Calibri"/>
                          <a:cs typeface="Calibri"/>
                          <a:sym typeface="Calibri"/>
                        </a:rPr>
                        <a:t>X</a:t>
                      </a:r>
                      <a:endParaRPr sz="1800" b="0" i="0" u="none" strike="noStrike" cap="none">
                        <a:latin typeface="Arial"/>
                        <a:ea typeface="Arial"/>
                        <a:cs typeface="Arial"/>
                        <a:sym typeface="Arial"/>
                      </a:endParaRPr>
                    </a:p>
                  </a:txBody>
                  <a:tcPr marL="9525" marR="952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3175" marR="0" lvl="0" indent="0" algn="ctr" rtl="0">
                        <a:lnSpc>
                          <a:spcPct val="100000"/>
                        </a:lnSpc>
                        <a:spcBef>
                          <a:spcPts val="0"/>
                        </a:spcBef>
                        <a:spcAft>
                          <a:spcPts val="0"/>
                        </a:spcAft>
                        <a:buNone/>
                      </a:pPr>
                      <a:r>
                        <a:rPr lang="en-ZA" sz="1200" u="none" strike="noStrike" cap="none"/>
                        <a:t>12</a:t>
                      </a:r>
                      <a:endParaRPr sz="1200" u="none" strike="noStrike" cap="none">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Specialisation Subjects </a:t>
                      </a:r>
                      <a:r>
                        <a:rPr lang="en-ZA" sz="1400" b="1" i="1" u="none" strike="noStrike" cap="none">
                          <a:solidFill>
                            <a:schemeClr val="dk1"/>
                          </a:solidFill>
                          <a:latin typeface="Calibri"/>
                          <a:ea typeface="Calibri"/>
                          <a:cs typeface="Calibri"/>
                          <a:sym typeface="Calibri"/>
                        </a:rPr>
                        <a:t>/ </a:t>
                      </a:r>
                      <a:r>
                        <a:rPr lang="en-ZA" sz="1400" b="1" i="0" u="none" strike="noStrike" cap="none">
                          <a:solidFill>
                            <a:schemeClr val="dk1"/>
                          </a:solidFill>
                          <a:latin typeface="Calibri"/>
                          <a:ea typeface="Calibri"/>
                          <a:cs typeface="Calibri"/>
                          <a:sym typeface="Calibri"/>
                        </a:rPr>
                        <a:t>Spesialiseringsvakke </a:t>
                      </a:r>
                      <a:endParaRPr sz="1200" u="none" strike="noStrike" cap="none">
                        <a:solidFill>
                          <a:schemeClr val="dk1"/>
                        </a:solidFill>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r h="202025">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Specialisation Subjects </a:t>
                      </a:r>
                      <a:r>
                        <a:rPr lang="en-ZA" sz="1400" b="1" i="1" u="none" strike="noStrike" cap="none">
                          <a:solidFill>
                            <a:schemeClr val="dk1"/>
                          </a:solidFill>
                          <a:latin typeface="Calibri"/>
                          <a:ea typeface="Calibri"/>
                          <a:cs typeface="Calibri"/>
                          <a:sym typeface="Calibri"/>
                        </a:rPr>
                        <a:t>/ </a:t>
                      </a:r>
                      <a:r>
                        <a:rPr lang="en-ZA" sz="1400" b="1" i="0" u="none" strike="noStrike" cap="none">
                          <a:solidFill>
                            <a:schemeClr val="dk1"/>
                          </a:solidFill>
                          <a:latin typeface="Calibri"/>
                          <a:ea typeface="Calibri"/>
                          <a:cs typeface="Calibri"/>
                          <a:sym typeface="Calibri"/>
                        </a:rPr>
                        <a:t>Spesialiseringsvakke </a:t>
                      </a:r>
                      <a:endParaRPr sz="1200" u="none" strike="noStrike" cap="none">
                        <a:solidFill>
                          <a:schemeClr val="dk1"/>
                        </a:solidFill>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vMerge="1">
                  <a:txBody>
                    <a:bodyPr/>
                    <a:lstStyle/>
                    <a:p>
                      <a:endParaRPr lang="en-US"/>
                    </a:p>
                  </a:txBody>
                  <a:tcPr/>
                </a:tc>
                <a:tc>
                  <a:txBody>
                    <a:bodyPr/>
                    <a:lstStyle/>
                    <a:p>
                      <a:pPr marL="67310" marR="0" lvl="0" indent="0" algn="l" rtl="0">
                        <a:lnSpc>
                          <a:spcPct val="100000"/>
                        </a:lnSpc>
                        <a:spcBef>
                          <a:spcPts val="0"/>
                        </a:spcBef>
                        <a:spcAft>
                          <a:spcPts val="0"/>
                        </a:spcAft>
                        <a:buNone/>
                      </a:pPr>
                      <a:r>
                        <a:rPr lang="en-ZA" sz="1200" b="1" u="none" strike="noStrike" cap="none"/>
                        <a:t>MFPC 321</a:t>
                      </a:r>
                      <a:endParaRPr sz="1200" b="1" u="none" strike="noStrike" cap="none">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316865" lvl="0" indent="0" algn="r" rtl="0">
                        <a:lnSpc>
                          <a:spcPct val="100000"/>
                        </a:lnSpc>
                        <a:spcBef>
                          <a:spcPts val="0"/>
                        </a:spcBef>
                        <a:spcAft>
                          <a:spcPts val="0"/>
                        </a:spcAft>
                        <a:buNone/>
                      </a:pPr>
                      <a:r>
                        <a:rPr lang="en-ZA" sz="1200" u="none" strike="noStrike" cap="none">
                          <a:solidFill>
                            <a:schemeClr val="dk1"/>
                          </a:solidFill>
                        </a:rPr>
                        <a:t>H</a:t>
                      </a:r>
                      <a:endParaRPr sz="12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4445" marR="0" lvl="0" indent="0" algn="ctr" rtl="0">
                        <a:lnSpc>
                          <a:spcPct val="100000"/>
                        </a:lnSpc>
                        <a:spcBef>
                          <a:spcPts val="0"/>
                        </a:spcBef>
                        <a:spcAft>
                          <a:spcPts val="0"/>
                        </a:spcAft>
                        <a:buNone/>
                      </a:pPr>
                      <a:r>
                        <a:rPr lang="en-ZA" sz="1200" b="0" u="none" strike="noStrike" cap="none">
                          <a:solidFill>
                            <a:schemeClr val="dk1"/>
                          </a:solidFill>
                          <a:latin typeface="Calibri"/>
                          <a:ea typeface="Calibri"/>
                          <a:cs typeface="Calibri"/>
                          <a:sym typeface="Calibri"/>
                        </a:rPr>
                        <a:t>8</a:t>
                      </a:r>
                      <a:endParaRPr sz="1200" b="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8"/>
                  </a:ext>
                </a:extLst>
              </a:tr>
              <a:tr h="162800">
                <a:tc>
                  <a:txBody>
                    <a:bodyPr/>
                    <a:lstStyle/>
                    <a:p>
                      <a:pPr marL="67945" marR="0" lvl="0" indent="0" algn="l" rtl="0">
                        <a:lnSpc>
                          <a:spcPct val="100000"/>
                        </a:lnSpc>
                        <a:spcBef>
                          <a:spcPts val="0"/>
                        </a:spcBef>
                        <a:spcAft>
                          <a:spcPts val="0"/>
                        </a:spcAft>
                        <a:buNone/>
                      </a:pPr>
                      <a:r>
                        <a:rPr lang="en-ZA" sz="1200" u="none" strike="noStrike" cap="none">
                          <a:solidFill>
                            <a:schemeClr val="dk1"/>
                          </a:solidFill>
                        </a:rPr>
                        <a:t>MFPC 311</a:t>
                      </a:r>
                      <a:endParaRPr sz="12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1905" marR="0" lvl="0" indent="0" algn="ctr" rtl="0">
                        <a:lnSpc>
                          <a:spcPct val="100000"/>
                        </a:lnSpc>
                        <a:spcBef>
                          <a:spcPts val="0"/>
                        </a:spcBef>
                        <a:spcAft>
                          <a:spcPts val="0"/>
                        </a:spcAft>
                        <a:buNone/>
                      </a:pPr>
                      <a:r>
                        <a:rPr lang="en-ZA" sz="1200" u="none" strike="noStrike" cap="none"/>
                        <a:t>H</a:t>
                      </a:r>
                      <a:endParaRPr sz="1200" u="none" strike="noStrike" cap="none">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3175" marR="0" lvl="0" indent="0" algn="ctr" rtl="0">
                        <a:lnSpc>
                          <a:spcPct val="100000"/>
                        </a:lnSpc>
                        <a:spcBef>
                          <a:spcPts val="0"/>
                        </a:spcBef>
                        <a:spcAft>
                          <a:spcPts val="0"/>
                        </a:spcAft>
                        <a:buNone/>
                      </a:pPr>
                      <a:r>
                        <a:rPr lang="en-ZA" sz="1200" u="none" strike="noStrike" cap="none"/>
                        <a:t>8</a:t>
                      </a:r>
                      <a:endParaRPr sz="1200" u="none" strike="noStrike" cap="none">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rowSpan="2">
                  <a:txBody>
                    <a:bodyPr/>
                    <a:lstStyle/>
                    <a:p>
                      <a:pPr marL="67310" marR="0" lvl="0" indent="0" algn="l" rtl="0">
                        <a:lnSpc>
                          <a:spcPct val="100000"/>
                        </a:lnSpc>
                        <a:spcBef>
                          <a:spcPts val="0"/>
                        </a:spcBef>
                        <a:spcAft>
                          <a:spcPts val="0"/>
                        </a:spcAft>
                        <a:buNone/>
                      </a:pPr>
                      <a:r>
                        <a:rPr lang="en-ZA" sz="1200" b="1" u="none" strike="noStrike" cap="none"/>
                        <a:t>LSKN 321</a:t>
                      </a:r>
                      <a:endParaRPr sz="1200" b="1" u="none" strike="noStrike" cap="none">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rowSpan="2">
                  <a:txBody>
                    <a:bodyPr/>
                    <a:lstStyle/>
                    <a:p>
                      <a:pPr marL="0" marR="316865" lvl="0" indent="0" algn="r" rtl="0">
                        <a:lnSpc>
                          <a:spcPct val="100000"/>
                        </a:lnSpc>
                        <a:spcBef>
                          <a:spcPts val="0"/>
                        </a:spcBef>
                        <a:spcAft>
                          <a:spcPts val="0"/>
                        </a:spcAft>
                        <a:buNone/>
                      </a:pPr>
                      <a:r>
                        <a:rPr lang="en-ZA" sz="1200" u="none" strike="noStrike" cap="none">
                          <a:solidFill>
                            <a:schemeClr val="dk1"/>
                          </a:solidFill>
                        </a:rPr>
                        <a:t>H</a:t>
                      </a:r>
                      <a:endParaRPr sz="12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rowSpan="2">
                  <a:txBody>
                    <a:bodyPr/>
                    <a:lstStyle/>
                    <a:p>
                      <a:pPr marL="4445" marR="0" lvl="0" indent="0" algn="ctr" rtl="0">
                        <a:lnSpc>
                          <a:spcPct val="100000"/>
                        </a:lnSpc>
                        <a:spcBef>
                          <a:spcPts val="0"/>
                        </a:spcBef>
                        <a:spcAft>
                          <a:spcPts val="0"/>
                        </a:spcAft>
                        <a:buNone/>
                      </a:pPr>
                      <a:r>
                        <a:rPr lang="en-ZA" sz="1200" b="0" u="none" strike="noStrike" cap="none">
                          <a:solidFill>
                            <a:schemeClr val="dk1"/>
                          </a:solidFill>
                        </a:rPr>
                        <a:t>8</a:t>
                      </a:r>
                      <a:endParaRPr sz="1200" b="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9"/>
                  </a:ext>
                </a:extLst>
              </a:tr>
              <a:tr h="152400">
                <a:tc rowSpan="2">
                  <a:txBody>
                    <a:bodyPr/>
                    <a:lstStyle/>
                    <a:p>
                      <a:pPr marL="67945" marR="1151255" lvl="0" indent="0" algn="l" rtl="0">
                        <a:lnSpc>
                          <a:spcPct val="100000"/>
                        </a:lnSpc>
                        <a:spcBef>
                          <a:spcPts val="0"/>
                        </a:spcBef>
                        <a:spcAft>
                          <a:spcPts val="0"/>
                        </a:spcAft>
                        <a:buNone/>
                      </a:pPr>
                      <a:r>
                        <a:rPr lang="en-ZA" sz="1200" u="none" strike="noStrike" cap="none" dirty="0">
                          <a:solidFill>
                            <a:schemeClr val="dk1"/>
                          </a:solidFill>
                        </a:rPr>
                        <a:t>AFRF 311 </a:t>
                      </a:r>
                      <a:endParaRPr sz="1200" u="none" strike="noStrike" cap="none" dirty="0">
                        <a:solidFill>
                          <a:schemeClr val="dk1"/>
                        </a:solidFill>
                      </a:endParaRPr>
                    </a:p>
                    <a:p>
                      <a:pPr marL="67945" marR="1151255" lvl="0" indent="0" algn="l" rtl="0">
                        <a:lnSpc>
                          <a:spcPct val="100000"/>
                        </a:lnSpc>
                        <a:spcBef>
                          <a:spcPts val="0"/>
                        </a:spcBef>
                        <a:spcAft>
                          <a:spcPts val="0"/>
                        </a:spcAft>
                        <a:buNone/>
                      </a:pPr>
                      <a:r>
                        <a:rPr lang="en-ZA" sz="1200" u="none" strike="noStrike" cap="none" dirty="0">
                          <a:solidFill>
                            <a:schemeClr val="dk1"/>
                          </a:solidFill>
                        </a:rPr>
                        <a:t>OR</a:t>
                      </a:r>
                      <a:endParaRPr sz="1200" u="none" strike="noStrike" cap="none" dirty="0">
                        <a:solidFill>
                          <a:schemeClr val="dk1"/>
                        </a:solidFill>
                      </a:endParaRPr>
                    </a:p>
                    <a:p>
                      <a:pPr marL="67945" marR="1151890" lvl="0" indent="0" algn="l" rtl="0">
                        <a:lnSpc>
                          <a:spcPct val="100000"/>
                        </a:lnSpc>
                        <a:spcBef>
                          <a:spcPts val="0"/>
                        </a:spcBef>
                        <a:spcAft>
                          <a:spcPts val="0"/>
                        </a:spcAft>
                        <a:buNone/>
                      </a:pPr>
                      <a:r>
                        <a:rPr lang="en-ZA" sz="1200" u="none" strike="noStrike" cap="none" dirty="0">
                          <a:solidFill>
                            <a:schemeClr val="dk1"/>
                          </a:solidFill>
                        </a:rPr>
                        <a:t>ENFF 311 </a:t>
                      </a:r>
                      <a:endParaRPr sz="1200" u="none" strike="noStrike" cap="none" dirty="0">
                        <a:solidFill>
                          <a:schemeClr val="dk1"/>
                        </a:solidFill>
                      </a:endParaRPr>
                    </a:p>
                    <a:p>
                      <a:pPr marL="67945" marR="1151890" lvl="0" indent="0" algn="l" rtl="0">
                        <a:lnSpc>
                          <a:spcPct val="100000"/>
                        </a:lnSpc>
                        <a:spcBef>
                          <a:spcPts val="0"/>
                        </a:spcBef>
                        <a:spcAft>
                          <a:spcPts val="0"/>
                        </a:spcAft>
                        <a:buNone/>
                      </a:pPr>
                      <a:r>
                        <a:rPr lang="en-ZA" sz="1200" u="none" strike="noStrike" cap="none" dirty="0">
                          <a:solidFill>
                            <a:schemeClr val="dk1"/>
                          </a:solidFill>
                        </a:rPr>
                        <a:t>OR</a:t>
                      </a:r>
                      <a:endParaRPr dirty="0"/>
                    </a:p>
                    <a:p>
                      <a:pPr marL="67945" marR="442594" lvl="0" indent="0" algn="l" rtl="0">
                        <a:lnSpc>
                          <a:spcPct val="100000"/>
                        </a:lnSpc>
                        <a:spcBef>
                          <a:spcPts val="0"/>
                        </a:spcBef>
                        <a:spcAft>
                          <a:spcPts val="0"/>
                        </a:spcAft>
                        <a:buNone/>
                      </a:pPr>
                      <a:r>
                        <a:rPr lang="en-ZA" sz="1200" u="none" strike="noStrike" cap="none" dirty="0">
                          <a:solidFill>
                            <a:schemeClr val="dk1"/>
                          </a:solidFill>
                        </a:rPr>
                        <a:t>SOFF 311 </a:t>
                      </a:r>
                      <a:endParaRPr sz="1200" u="none" strike="noStrike" cap="none" dirty="0">
                        <a:solidFill>
                          <a:schemeClr val="dk1"/>
                        </a:solidFill>
                      </a:endParaRPr>
                    </a:p>
                    <a:p>
                      <a:pPr marL="67945" marR="442594" lvl="0" indent="0" algn="l" rtl="0">
                        <a:lnSpc>
                          <a:spcPct val="100000"/>
                        </a:lnSpc>
                        <a:spcBef>
                          <a:spcPts val="0"/>
                        </a:spcBef>
                        <a:spcAft>
                          <a:spcPts val="0"/>
                        </a:spcAft>
                        <a:buNone/>
                      </a:pPr>
                      <a:r>
                        <a:rPr lang="en-ZA" sz="1200" u="none" strike="noStrike" cap="none" dirty="0">
                          <a:solidFill>
                            <a:schemeClr val="dk1"/>
                          </a:solidFill>
                        </a:rPr>
                        <a:t>OR</a:t>
                      </a:r>
                      <a:endParaRPr dirty="0"/>
                    </a:p>
                    <a:p>
                      <a:pPr marL="67945" marR="442594" lvl="0" indent="0" algn="l" rtl="0">
                        <a:lnSpc>
                          <a:spcPct val="100000"/>
                        </a:lnSpc>
                        <a:spcBef>
                          <a:spcPts val="0"/>
                        </a:spcBef>
                        <a:spcAft>
                          <a:spcPts val="0"/>
                        </a:spcAft>
                        <a:buNone/>
                      </a:pPr>
                      <a:r>
                        <a:rPr lang="en-ZA" sz="1200" u="none" strike="noStrike" cap="none" dirty="0">
                          <a:solidFill>
                            <a:schemeClr val="dk1"/>
                          </a:solidFill>
                        </a:rPr>
                        <a:t>ZUFF 311</a:t>
                      </a:r>
                      <a:endParaRPr sz="1200" u="none" strike="noStrike" cap="none" dirty="0">
                        <a:solidFill>
                          <a:schemeClr val="dk1"/>
                        </a:solidFill>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rowSpan="2">
                  <a:txBody>
                    <a:bodyPr/>
                    <a:lstStyle/>
                    <a:p>
                      <a:pPr marL="1905" marR="0" lvl="0" indent="0" algn="ctr" rtl="0">
                        <a:lnSpc>
                          <a:spcPct val="100000"/>
                        </a:lnSpc>
                        <a:spcBef>
                          <a:spcPts val="0"/>
                        </a:spcBef>
                        <a:spcAft>
                          <a:spcPts val="0"/>
                        </a:spcAft>
                        <a:buNone/>
                      </a:pPr>
                      <a:r>
                        <a:rPr lang="en-ZA" sz="1200" u="none" strike="noStrike" cap="none"/>
                        <a:t>H</a:t>
                      </a:r>
                      <a:endParaRPr sz="1200" u="none" strike="noStrike" cap="none">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rowSpan="2">
                  <a:txBody>
                    <a:bodyPr/>
                    <a:lstStyle/>
                    <a:p>
                      <a:pPr marL="87630" marR="87630" lvl="0" indent="0" algn="ctr" rtl="0">
                        <a:lnSpc>
                          <a:spcPct val="100000"/>
                        </a:lnSpc>
                        <a:spcBef>
                          <a:spcPts val="0"/>
                        </a:spcBef>
                        <a:spcAft>
                          <a:spcPts val="0"/>
                        </a:spcAft>
                        <a:buNone/>
                      </a:pPr>
                      <a:r>
                        <a:rPr lang="en-ZA" sz="1200" u="none" strike="noStrike" cap="none"/>
                        <a:t>12</a:t>
                      </a:r>
                      <a:endParaRPr sz="1200" u="none" strike="noStrike" cap="none">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10"/>
                  </a:ext>
                </a:extLst>
              </a:tr>
              <a:tr h="141582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67945" marR="1151255" lvl="0" indent="0" algn="l" rtl="0">
                        <a:lnSpc>
                          <a:spcPct val="100000"/>
                        </a:lnSpc>
                        <a:spcBef>
                          <a:spcPts val="0"/>
                        </a:spcBef>
                        <a:spcAft>
                          <a:spcPts val="0"/>
                        </a:spcAft>
                        <a:buNone/>
                      </a:pPr>
                      <a:r>
                        <a:rPr lang="en-ZA" sz="1200" b="1" u="none" strike="noStrike" cap="none">
                          <a:solidFill>
                            <a:schemeClr val="dk1"/>
                          </a:solidFill>
                        </a:rPr>
                        <a:t>AFRF 321 </a:t>
                      </a:r>
                      <a:endParaRPr sz="1200" b="1" u="none" strike="noStrike" cap="none">
                        <a:solidFill>
                          <a:schemeClr val="dk1"/>
                        </a:solidFill>
                      </a:endParaRPr>
                    </a:p>
                    <a:p>
                      <a:pPr marL="67945" marR="1151255" lvl="0" indent="0" algn="l" rtl="0">
                        <a:lnSpc>
                          <a:spcPct val="100000"/>
                        </a:lnSpc>
                        <a:spcBef>
                          <a:spcPts val="0"/>
                        </a:spcBef>
                        <a:spcAft>
                          <a:spcPts val="0"/>
                        </a:spcAft>
                        <a:buNone/>
                      </a:pPr>
                      <a:r>
                        <a:rPr lang="en-ZA" sz="1200" b="1" u="none" strike="noStrike" cap="none">
                          <a:solidFill>
                            <a:schemeClr val="dk1"/>
                          </a:solidFill>
                        </a:rPr>
                        <a:t>OR</a:t>
                      </a:r>
                      <a:endParaRPr/>
                    </a:p>
                    <a:p>
                      <a:pPr marL="67945" marR="1151890" lvl="0" indent="0" algn="l" rtl="0">
                        <a:lnSpc>
                          <a:spcPct val="100000"/>
                        </a:lnSpc>
                        <a:spcBef>
                          <a:spcPts val="0"/>
                        </a:spcBef>
                        <a:spcAft>
                          <a:spcPts val="0"/>
                        </a:spcAft>
                        <a:buNone/>
                      </a:pPr>
                      <a:r>
                        <a:rPr lang="en-ZA" sz="1200" b="1" u="none" strike="noStrike" cap="none">
                          <a:solidFill>
                            <a:schemeClr val="dk1"/>
                          </a:solidFill>
                        </a:rPr>
                        <a:t>ENFF 321 </a:t>
                      </a:r>
                      <a:endParaRPr sz="1200" b="1" u="none" strike="noStrike" cap="none">
                        <a:solidFill>
                          <a:schemeClr val="dk1"/>
                        </a:solidFill>
                      </a:endParaRPr>
                    </a:p>
                    <a:p>
                      <a:pPr marL="67945" marR="1151890" lvl="0" indent="0" algn="l" rtl="0">
                        <a:lnSpc>
                          <a:spcPct val="100000"/>
                        </a:lnSpc>
                        <a:spcBef>
                          <a:spcPts val="0"/>
                        </a:spcBef>
                        <a:spcAft>
                          <a:spcPts val="0"/>
                        </a:spcAft>
                        <a:buNone/>
                      </a:pPr>
                      <a:r>
                        <a:rPr lang="en-ZA" sz="1200" b="1" u="none" strike="noStrike" cap="none">
                          <a:solidFill>
                            <a:schemeClr val="dk1"/>
                          </a:solidFill>
                        </a:rPr>
                        <a:t>OR</a:t>
                      </a:r>
                      <a:endParaRPr/>
                    </a:p>
                    <a:p>
                      <a:pPr marL="67945" marR="442594" lvl="0" indent="0" algn="l" rtl="0">
                        <a:lnSpc>
                          <a:spcPct val="100000"/>
                        </a:lnSpc>
                        <a:spcBef>
                          <a:spcPts val="0"/>
                        </a:spcBef>
                        <a:spcAft>
                          <a:spcPts val="0"/>
                        </a:spcAft>
                        <a:buNone/>
                      </a:pPr>
                      <a:r>
                        <a:rPr lang="en-ZA" sz="1200" b="1" u="none" strike="noStrike" cap="none">
                          <a:solidFill>
                            <a:schemeClr val="dk1"/>
                          </a:solidFill>
                        </a:rPr>
                        <a:t>SOFF 321 </a:t>
                      </a:r>
                      <a:endParaRPr sz="1200" b="1" u="none" strike="noStrike" cap="none">
                        <a:solidFill>
                          <a:schemeClr val="dk1"/>
                        </a:solidFill>
                      </a:endParaRPr>
                    </a:p>
                    <a:p>
                      <a:pPr marL="67945" marR="442594" lvl="0" indent="0" algn="l" rtl="0">
                        <a:lnSpc>
                          <a:spcPct val="100000"/>
                        </a:lnSpc>
                        <a:spcBef>
                          <a:spcPts val="0"/>
                        </a:spcBef>
                        <a:spcAft>
                          <a:spcPts val="0"/>
                        </a:spcAft>
                        <a:buNone/>
                      </a:pPr>
                      <a:r>
                        <a:rPr lang="en-ZA" sz="1200" b="1" u="none" strike="noStrike" cap="none">
                          <a:solidFill>
                            <a:schemeClr val="dk1"/>
                          </a:solidFill>
                        </a:rPr>
                        <a:t>OR</a:t>
                      </a:r>
                      <a:endParaRPr/>
                    </a:p>
                    <a:p>
                      <a:pPr marL="67945" marR="442594" lvl="0" indent="0" algn="l" rtl="0">
                        <a:lnSpc>
                          <a:spcPct val="100000"/>
                        </a:lnSpc>
                        <a:spcBef>
                          <a:spcPts val="0"/>
                        </a:spcBef>
                        <a:spcAft>
                          <a:spcPts val="0"/>
                        </a:spcAft>
                        <a:buNone/>
                      </a:pPr>
                      <a:r>
                        <a:rPr lang="en-ZA" sz="1200" b="1" u="none" strike="noStrike" cap="none">
                          <a:solidFill>
                            <a:schemeClr val="dk1"/>
                          </a:solidFill>
                        </a:rPr>
                        <a:t>ZUFF 321</a:t>
                      </a:r>
                      <a:endParaRPr sz="1200" b="1" u="none" strike="noStrike" cap="none">
                        <a:solidFill>
                          <a:schemeClr val="dk1"/>
                        </a:solidFill>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316865" lvl="0" indent="0" algn="r" rtl="0">
                        <a:lnSpc>
                          <a:spcPct val="100000"/>
                        </a:lnSpc>
                        <a:spcBef>
                          <a:spcPts val="0"/>
                        </a:spcBef>
                        <a:spcAft>
                          <a:spcPts val="0"/>
                        </a:spcAft>
                        <a:buNone/>
                      </a:pPr>
                      <a:r>
                        <a:rPr lang="en-ZA" sz="1200" u="none" strike="noStrike" cap="none">
                          <a:solidFill>
                            <a:schemeClr val="dk1"/>
                          </a:solidFill>
                        </a:rPr>
                        <a:t>H</a:t>
                      </a:r>
                      <a:endParaRPr sz="12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133985" marR="129540" lvl="0" indent="0" algn="ctr" rtl="0">
                        <a:lnSpc>
                          <a:spcPct val="100000"/>
                        </a:lnSpc>
                        <a:spcBef>
                          <a:spcPts val="0"/>
                        </a:spcBef>
                        <a:spcAft>
                          <a:spcPts val="0"/>
                        </a:spcAft>
                        <a:buNone/>
                      </a:pPr>
                      <a:r>
                        <a:rPr lang="en-ZA" sz="1200" b="0" u="none" strike="noStrike" cap="none">
                          <a:solidFill>
                            <a:schemeClr val="dk1"/>
                          </a:solidFill>
                        </a:rPr>
                        <a:t>12</a:t>
                      </a:r>
                      <a:endParaRPr sz="1200" b="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11"/>
                  </a:ext>
                </a:extLst>
              </a:tr>
              <a:tr h="1921325">
                <a:tc>
                  <a:txBody>
                    <a:bodyPr/>
                    <a:lstStyle/>
                    <a:p>
                      <a:pPr marL="67945" marR="814070" lvl="0" indent="0" algn="l" rtl="0">
                        <a:lnSpc>
                          <a:spcPct val="100000"/>
                        </a:lnSpc>
                        <a:spcBef>
                          <a:spcPts val="0"/>
                        </a:spcBef>
                        <a:spcAft>
                          <a:spcPts val="0"/>
                        </a:spcAft>
                        <a:buNone/>
                      </a:pPr>
                      <a:r>
                        <a:rPr lang="en-ZA" sz="1200" u="none" strike="noStrike" cap="none">
                          <a:solidFill>
                            <a:schemeClr val="dk1"/>
                          </a:solidFill>
                        </a:rPr>
                        <a:t>AFAF 311 </a:t>
                      </a:r>
                      <a:endParaRPr/>
                    </a:p>
                    <a:p>
                      <a:pPr marL="67945" marR="814070" lvl="0" indent="0" algn="l" rtl="0">
                        <a:lnSpc>
                          <a:spcPct val="100000"/>
                        </a:lnSpc>
                        <a:spcBef>
                          <a:spcPts val="5"/>
                        </a:spcBef>
                        <a:spcAft>
                          <a:spcPts val="0"/>
                        </a:spcAft>
                        <a:buNone/>
                      </a:pPr>
                      <a:r>
                        <a:rPr lang="en-ZA" sz="1200" u="none" strike="noStrike" cap="none">
                          <a:solidFill>
                            <a:schemeClr val="dk1"/>
                          </a:solidFill>
                        </a:rPr>
                        <a:t>OR</a:t>
                      </a:r>
                      <a:endParaRPr/>
                    </a:p>
                    <a:p>
                      <a:pPr marL="67945" marR="283210" lvl="0" indent="0" algn="l" rtl="0">
                        <a:lnSpc>
                          <a:spcPct val="100000"/>
                        </a:lnSpc>
                        <a:spcBef>
                          <a:spcPts val="0"/>
                        </a:spcBef>
                        <a:spcAft>
                          <a:spcPts val="0"/>
                        </a:spcAft>
                        <a:buNone/>
                      </a:pPr>
                      <a:r>
                        <a:rPr lang="en-ZA" sz="1200" u="none" strike="noStrike" cap="none">
                          <a:solidFill>
                            <a:schemeClr val="dk1"/>
                          </a:solidFill>
                        </a:rPr>
                        <a:t>ENAF 311</a:t>
                      </a:r>
                      <a:endParaRPr/>
                    </a:p>
                    <a:p>
                      <a:pPr marL="67945" marR="283210" lvl="0" indent="0" algn="l" rtl="0">
                        <a:lnSpc>
                          <a:spcPct val="100000"/>
                        </a:lnSpc>
                        <a:spcBef>
                          <a:spcPts val="0"/>
                        </a:spcBef>
                        <a:spcAft>
                          <a:spcPts val="0"/>
                        </a:spcAft>
                        <a:buNone/>
                      </a:pPr>
                      <a:r>
                        <a:rPr lang="en-ZA" sz="1200" u="none" strike="noStrike" cap="none">
                          <a:solidFill>
                            <a:schemeClr val="dk1"/>
                          </a:solidFill>
                        </a:rPr>
                        <a:t>OR</a:t>
                      </a:r>
                      <a:endParaRPr/>
                    </a:p>
                    <a:p>
                      <a:pPr marL="67945" marR="1130935" lvl="0" indent="0" algn="l" rtl="0">
                        <a:lnSpc>
                          <a:spcPct val="100000"/>
                        </a:lnSpc>
                        <a:spcBef>
                          <a:spcPts val="0"/>
                        </a:spcBef>
                        <a:spcAft>
                          <a:spcPts val="0"/>
                        </a:spcAft>
                        <a:buNone/>
                      </a:pPr>
                      <a:r>
                        <a:rPr lang="en-ZA" sz="1200" u="none" strike="noStrike" cap="none">
                          <a:solidFill>
                            <a:schemeClr val="dk1"/>
                          </a:solidFill>
                        </a:rPr>
                        <a:t>SOAF 311</a:t>
                      </a:r>
                      <a:endParaRPr/>
                    </a:p>
                    <a:p>
                      <a:pPr marL="67945" marR="1130935" lvl="0" indent="0" algn="l" rtl="0">
                        <a:lnSpc>
                          <a:spcPct val="100000"/>
                        </a:lnSpc>
                        <a:spcBef>
                          <a:spcPts val="0"/>
                        </a:spcBef>
                        <a:spcAft>
                          <a:spcPts val="0"/>
                        </a:spcAft>
                        <a:buNone/>
                      </a:pPr>
                      <a:r>
                        <a:rPr lang="en-ZA" sz="1200" u="none" strike="noStrike" cap="none">
                          <a:solidFill>
                            <a:schemeClr val="dk1"/>
                          </a:solidFill>
                          <a:latin typeface="Calibri"/>
                          <a:ea typeface="Calibri"/>
                          <a:cs typeface="Calibri"/>
                          <a:sym typeface="Calibri"/>
                        </a:rPr>
                        <a:t>OR</a:t>
                      </a:r>
                      <a:endParaRPr/>
                    </a:p>
                    <a:p>
                      <a:pPr marL="67945" marR="1130935" lvl="0" indent="0" algn="l" rtl="0">
                        <a:lnSpc>
                          <a:spcPct val="100000"/>
                        </a:lnSpc>
                        <a:spcBef>
                          <a:spcPts val="0"/>
                        </a:spcBef>
                        <a:spcAft>
                          <a:spcPts val="0"/>
                        </a:spcAft>
                        <a:buNone/>
                      </a:pPr>
                      <a:r>
                        <a:rPr lang="en-ZA" sz="1200" u="none" strike="noStrike" cap="none">
                          <a:solidFill>
                            <a:schemeClr val="dk1"/>
                          </a:solidFill>
                          <a:latin typeface="Calibri"/>
                          <a:ea typeface="Calibri"/>
                          <a:cs typeface="Calibri"/>
                          <a:sym typeface="Calibri"/>
                        </a:rPr>
                        <a:t>ZUAF 311</a:t>
                      </a:r>
                      <a:endParaRPr sz="12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1905" marR="0" lvl="0" indent="0" algn="ctr" rtl="0">
                        <a:lnSpc>
                          <a:spcPct val="100000"/>
                        </a:lnSpc>
                        <a:spcBef>
                          <a:spcPts val="0"/>
                        </a:spcBef>
                        <a:spcAft>
                          <a:spcPts val="0"/>
                        </a:spcAft>
                        <a:buNone/>
                      </a:pPr>
                      <a:r>
                        <a:rPr lang="en-ZA" sz="1200" b="0" u="none" strike="noStrike" cap="none">
                          <a:solidFill>
                            <a:schemeClr val="dk1"/>
                          </a:solidFill>
                        </a:rPr>
                        <a:t>H</a:t>
                      </a:r>
                      <a:endParaRPr sz="1200" b="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3175" marR="0" lvl="0" indent="0" algn="ctr" rtl="0">
                        <a:lnSpc>
                          <a:spcPct val="100000"/>
                        </a:lnSpc>
                        <a:spcBef>
                          <a:spcPts val="0"/>
                        </a:spcBef>
                        <a:spcAft>
                          <a:spcPts val="0"/>
                        </a:spcAft>
                        <a:buNone/>
                      </a:pPr>
                      <a:r>
                        <a:rPr lang="en-ZA" sz="1200" b="0" u="none" strike="noStrike" cap="none">
                          <a:solidFill>
                            <a:schemeClr val="dk1"/>
                          </a:solidFill>
                        </a:rPr>
                        <a:t>8</a:t>
                      </a:r>
                      <a:endParaRPr sz="1200" b="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67310" marR="363220" lvl="0" indent="0" algn="l" rtl="0">
                        <a:lnSpc>
                          <a:spcPct val="100000"/>
                        </a:lnSpc>
                        <a:spcBef>
                          <a:spcPts val="0"/>
                        </a:spcBef>
                        <a:spcAft>
                          <a:spcPts val="0"/>
                        </a:spcAft>
                        <a:buNone/>
                      </a:pPr>
                      <a:r>
                        <a:rPr lang="en-ZA" sz="1200" b="1" u="none" strike="noStrike" cap="none">
                          <a:solidFill>
                            <a:schemeClr val="dk1"/>
                          </a:solidFill>
                        </a:rPr>
                        <a:t>AFAF 321 </a:t>
                      </a:r>
                      <a:endParaRPr/>
                    </a:p>
                    <a:p>
                      <a:pPr marL="67310" marR="363220" lvl="0" indent="0" algn="l" rtl="0">
                        <a:lnSpc>
                          <a:spcPct val="100000"/>
                        </a:lnSpc>
                        <a:spcBef>
                          <a:spcPts val="5"/>
                        </a:spcBef>
                        <a:spcAft>
                          <a:spcPts val="0"/>
                        </a:spcAft>
                        <a:buNone/>
                      </a:pPr>
                      <a:r>
                        <a:rPr lang="en-ZA" sz="1200" b="1" u="none" strike="noStrike" cap="none">
                          <a:solidFill>
                            <a:schemeClr val="dk1"/>
                          </a:solidFill>
                        </a:rPr>
                        <a:t>OR</a:t>
                      </a:r>
                      <a:endParaRPr/>
                    </a:p>
                    <a:p>
                      <a:pPr marL="67310" marR="684530" lvl="0" indent="0" algn="l" rtl="0">
                        <a:lnSpc>
                          <a:spcPct val="100000"/>
                        </a:lnSpc>
                        <a:spcBef>
                          <a:spcPts val="0"/>
                        </a:spcBef>
                        <a:spcAft>
                          <a:spcPts val="0"/>
                        </a:spcAft>
                        <a:buNone/>
                      </a:pPr>
                      <a:r>
                        <a:rPr lang="en-ZA" sz="1200" b="1" u="none" strike="noStrike" cap="none">
                          <a:solidFill>
                            <a:schemeClr val="dk1"/>
                          </a:solidFill>
                        </a:rPr>
                        <a:t>ENAF 321 </a:t>
                      </a:r>
                      <a:endParaRPr sz="1200" b="1" u="none" strike="noStrike" cap="none">
                        <a:solidFill>
                          <a:schemeClr val="dk1"/>
                        </a:solidFill>
                      </a:endParaRPr>
                    </a:p>
                    <a:p>
                      <a:pPr marL="67310" marR="684530" lvl="0" indent="0" algn="l" rtl="0">
                        <a:lnSpc>
                          <a:spcPct val="100000"/>
                        </a:lnSpc>
                        <a:spcBef>
                          <a:spcPts val="0"/>
                        </a:spcBef>
                        <a:spcAft>
                          <a:spcPts val="0"/>
                        </a:spcAft>
                        <a:buNone/>
                      </a:pPr>
                      <a:r>
                        <a:rPr lang="en-ZA" sz="1200" b="1" u="none" strike="noStrike" cap="none">
                          <a:solidFill>
                            <a:schemeClr val="dk1"/>
                          </a:solidFill>
                        </a:rPr>
                        <a:t>OR</a:t>
                      </a:r>
                      <a:endParaRPr sz="1200" b="1" u="none" strike="noStrike" cap="none">
                        <a:solidFill>
                          <a:schemeClr val="dk1"/>
                        </a:solidFill>
                      </a:endParaRPr>
                    </a:p>
                    <a:p>
                      <a:pPr marL="67310" marR="680085" lvl="0" indent="0" algn="l" rtl="0">
                        <a:lnSpc>
                          <a:spcPct val="100000"/>
                        </a:lnSpc>
                        <a:spcBef>
                          <a:spcPts val="0"/>
                        </a:spcBef>
                        <a:spcAft>
                          <a:spcPts val="0"/>
                        </a:spcAft>
                        <a:buNone/>
                      </a:pPr>
                      <a:r>
                        <a:rPr lang="en-ZA" sz="1200" b="1" u="none" strike="noStrike" cap="none">
                          <a:solidFill>
                            <a:schemeClr val="dk1"/>
                          </a:solidFill>
                        </a:rPr>
                        <a:t>SOAF 321</a:t>
                      </a:r>
                      <a:endParaRPr/>
                    </a:p>
                    <a:p>
                      <a:pPr marL="67310" marR="680085" lvl="0" indent="0" algn="l" rtl="0">
                        <a:lnSpc>
                          <a:spcPct val="100000"/>
                        </a:lnSpc>
                        <a:spcBef>
                          <a:spcPts val="0"/>
                        </a:spcBef>
                        <a:spcAft>
                          <a:spcPts val="0"/>
                        </a:spcAft>
                        <a:buNone/>
                      </a:pPr>
                      <a:r>
                        <a:rPr lang="en-ZA" sz="1200" b="1" u="none" strike="noStrike" cap="none">
                          <a:solidFill>
                            <a:schemeClr val="dk1"/>
                          </a:solidFill>
                          <a:latin typeface="Calibri"/>
                          <a:ea typeface="Calibri"/>
                          <a:cs typeface="Calibri"/>
                          <a:sym typeface="Calibri"/>
                        </a:rPr>
                        <a:t>OR</a:t>
                      </a:r>
                      <a:endParaRPr/>
                    </a:p>
                    <a:p>
                      <a:pPr marL="67310" marR="680085" lvl="0" indent="0" algn="l" rtl="0">
                        <a:lnSpc>
                          <a:spcPct val="100000"/>
                        </a:lnSpc>
                        <a:spcBef>
                          <a:spcPts val="0"/>
                        </a:spcBef>
                        <a:spcAft>
                          <a:spcPts val="0"/>
                        </a:spcAft>
                        <a:buNone/>
                      </a:pPr>
                      <a:r>
                        <a:rPr lang="en-ZA" sz="1200" b="1" u="none" strike="noStrike" cap="none">
                          <a:solidFill>
                            <a:schemeClr val="dk1"/>
                          </a:solidFill>
                          <a:latin typeface="Calibri"/>
                          <a:ea typeface="Calibri"/>
                          <a:cs typeface="Calibri"/>
                          <a:sym typeface="Calibri"/>
                        </a:rPr>
                        <a:t>ZUAF 321</a:t>
                      </a:r>
                      <a:endParaRPr sz="1200" b="1"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316865" lvl="0" indent="0" algn="r" rtl="0">
                        <a:lnSpc>
                          <a:spcPct val="100000"/>
                        </a:lnSpc>
                        <a:spcBef>
                          <a:spcPts val="0"/>
                        </a:spcBef>
                        <a:spcAft>
                          <a:spcPts val="0"/>
                        </a:spcAft>
                        <a:buNone/>
                      </a:pPr>
                      <a:r>
                        <a:rPr lang="en-ZA" sz="1200" u="none" strike="noStrike" cap="none">
                          <a:solidFill>
                            <a:schemeClr val="dk1"/>
                          </a:solidFill>
                        </a:rPr>
                        <a:t>H</a:t>
                      </a:r>
                      <a:endParaRPr sz="1200" u="none" strike="noStrike" cap="none">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4445" marR="0" lvl="0" indent="0" algn="ctr" rtl="0">
                        <a:lnSpc>
                          <a:spcPct val="100000"/>
                        </a:lnSpc>
                        <a:spcBef>
                          <a:spcPts val="0"/>
                        </a:spcBef>
                        <a:spcAft>
                          <a:spcPts val="0"/>
                        </a:spcAft>
                        <a:buNone/>
                      </a:pPr>
                      <a:r>
                        <a:rPr lang="en-ZA" sz="1200" b="0" u="none" strike="noStrike" cap="none" dirty="0">
                          <a:solidFill>
                            <a:schemeClr val="dk1"/>
                          </a:solidFill>
                        </a:rPr>
                        <a:t>8</a:t>
                      </a:r>
                      <a:endParaRPr sz="1200" b="0" u="none" strike="noStrike" cap="none" dirty="0">
                        <a:solidFill>
                          <a:schemeClr val="dk1"/>
                        </a:solidFill>
                        <a:latin typeface="Calibri"/>
                        <a:ea typeface="Calibri"/>
                        <a:cs typeface="Calibri"/>
                        <a:sym typeface="Calibri"/>
                      </a:endParaRPr>
                    </a:p>
                  </a:txBody>
                  <a:tcPr marL="0" marR="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12"/>
                  </a:ext>
                </a:extLst>
              </a:tr>
            </a:tbl>
          </a:graphicData>
        </a:graphic>
      </p:graphicFrame>
      <p:sp>
        <p:nvSpPr>
          <p:cNvPr id="356" name="Google Shape;356;p20"/>
          <p:cNvSpPr/>
          <p:nvPr/>
        </p:nvSpPr>
        <p:spPr>
          <a:xfrm>
            <a:off x="445158" y="3436212"/>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57" name="Google Shape;357;p20"/>
          <p:cNvSpPr/>
          <p:nvPr/>
        </p:nvSpPr>
        <p:spPr>
          <a:xfrm>
            <a:off x="493516" y="5352721"/>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58" name="Google Shape;358;p20"/>
          <p:cNvSpPr/>
          <p:nvPr/>
        </p:nvSpPr>
        <p:spPr>
          <a:xfrm>
            <a:off x="6794218" y="5352721"/>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59" name="Google Shape;359;p20"/>
          <p:cNvSpPr/>
          <p:nvPr/>
        </p:nvSpPr>
        <p:spPr>
          <a:xfrm>
            <a:off x="6804325" y="3574094"/>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60" name="Google Shape;360;p20"/>
          <p:cNvSpPr/>
          <p:nvPr/>
        </p:nvSpPr>
        <p:spPr>
          <a:xfrm>
            <a:off x="423392" y="1805549"/>
            <a:ext cx="835286" cy="245660"/>
          </a:xfrm>
          <a:prstGeom prst="ellipse">
            <a:avLst/>
          </a:prstGeom>
          <a:noFill/>
          <a:ln w="25400" cap="flat" cmpd="sng">
            <a:solidFill>
              <a:srgbClr val="00B0F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61" name="Google Shape;361;p20"/>
          <p:cNvSpPr/>
          <p:nvPr/>
        </p:nvSpPr>
        <p:spPr>
          <a:xfrm>
            <a:off x="1271517" y="1218477"/>
            <a:ext cx="1937982" cy="346525"/>
          </a:xfrm>
          <a:prstGeom prst="rect">
            <a:avLst/>
          </a:prstGeom>
          <a:noFill/>
          <a:ln w="28575" cap="flat" cmpd="sng">
            <a:solidFill>
              <a:srgbClr val="92D05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62" name="Google Shape;362;p20"/>
          <p:cNvSpPr/>
          <p:nvPr/>
        </p:nvSpPr>
        <p:spPr>
          <a:xfrm>
            <a:off x="7168202" y="1205938"/>
            <a:ext cx="2112276" cy="346525"/>
          </a:xfrm>
          <a:prstGeom prst="rect">
            <a:avLst/>
          </a:prstGeom>
          <a:noFill/>
          <a:ln w="28575" cap="flat" cmpd="sng">
            <a:solidFill>
              <a:srgbClr val="92D05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363" name="Google Shape;363;p20"/>
          <p:cNvPicPr preferRelativeResize="0"/>
          <p:nvPr/>
        </p:nvPicPr>
        <p:blipFill rotWithShape="1">
          <a:blip r:embed="rId5">
            <a:alphaModFix/>
          </a:blip>
          <a:srcRect/>
          <a:stretch/>
        </p:blipFill>
        <p:spPr>
          <a:xfrm>
            <a:off x="10848110" y="179853"/>
            <a:ext cx="609600" cy="6096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6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5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5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5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5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63"/>
                                        </p:tgtEl>
                                        <p:attrNameLst>
                                          <p:attrName>style.visibility</p:attrName>
                                        </p:attrNameLst>
                                      </p:cBhvr>
                                      <p:to>
                                        <p:strVal val="visible"/>
                                      </p:to>
                                    </p:set>
                                    <p:animEffect transition="in" filter="fade">
                                      <p:cBhvr>
                                        <p:cTn id="35" dur="5000"/>
                                        <p:tgtEl>
                                          <p:spTgt spid="3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pic>
        <p:nvPicPr>
          <p:cNvPr id="368" name="Google Shape;368;p21"/>
          <p:cNvPicPr preferRelativeResize="0"/>
          <p:nvPr/>
        </p:nvPicPr>
        <p:blipFill rotWithShape="1">
          <a:blip r:embed="rId3">
            <a:alphaModFix/>
          </a:blip>
          <a:srcRect/>
          <a:stretch/>
        </p:blipFill>
        <p:spPr>
          <a:xfrm>
            <a:off x="-2" y="-42244"/>
            <a:ext cx="12192000" cy="1215189"/>
          </a:xfrm>
          <a:prstGeom prst="rect">
            <a:avLst/>
          </a:prstGeom>
          <a:noFill/>
          <a:ln>
            <a:noFill/>
          </a:ln>
        </p:spPr>
      </p:pic>
      <p:sp>
        <p:nvSpPr>
          <p:cNvPr id="369" name="Google Shape;369;p21"/>
          <p:cNvSpPr txBox="1">
            <a:spLocks noGrp="1"/>
          </p:cNvSpPr>
          <p:nvPr>
            <p:ph type="title"/>
          </p:nvPr>
        </p:nvSpPr>
        <p:spPr>
          <a:xfrm>
            <a:off x="118575" y="97200"/>
            <a:ext cx="11976600" cy="1117989"/>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2800"/>
              <a:buNone/>
            </a:pPr>
            <a:r>
              <a:rPr lang="en-ZA" sz="4000" b="1">
                <a:solidFill>
                  <a:srgbClr val="FFFFFF"/>
                </a:solidFill>
              </a:rPr>
              <a:t>DISTANCE (UDL) / AFSTAND (EAL) - </a:t>
            </a:r>
            <a:r>
              <a:rPr lang="en-ZA" sz="4000" b="1" u="sng"/>
              <a:t>4BJ-J01</a:t>
            </a:r>
            <a:r>
              <a:rPr lang="en-ZA" sz="4000" b="1">
                <a:solidFill>
                  <a:srgbClr val="FFFFFF"/>
                </a:solidFill>
              </a:rPr>
              <a:t> </a:t>
            </a:r>
            <a:br>
              <a:rPr lang="en-ZA" sz="3200" b="1">
                <a:solidFill>
                  <a:srgbClr val="FFFFFF"/>
                </a:solidFill>
              </a:rPr>
            </a:br>
            <a:r>
              <a:rPr lang="en-ZA" sz="4000" b="1">
                <a:solidFill>
                  <a:srgbClr val="FFFFFF"/>
                </a:solidFill>
              </a:rPr>
              <a:t>4th Year  / 4de Jaar</a:t>
            </a:r>
            <a:endParaRPr sz="3600" b="1">
              <a:solidFill>
                <a:srgbClr val="FFFFFF"/>
              </a:solidFill>
            </a:endParaRPr>
          </a:p>
        </p:txBody>
      </p:sp>
      <p:pic>
        <p:nvPicPr>
          <p:cNvPr id="370" name="Google Shape;370;p21"/>
          <p:cNvPicPr preferRelativeResize="0"/>
          <p:nvPr/>
        </p:nvPicPr>
        <p:blipFill rotWithShape="1">
          <a:blip r:embed="rId4">
            <a:alphaModFix/>
          </a:blip>
          <a:srcRect b="52961"/>
          <a:stretch/>
        </p:blipFill>
        <p:spPr>
          <a:xfrm>
            <a:off x="0" y="6279662"/>
            <a:ext cx="12191998" cy="644769"/>
          </a:xfrm>
          <a:prstGeom prst="rect">
            <a:avLst/>
          </a:prstGeom>
          <a:noFill/>
          <a:ln>
            <a:noFill/>
          </a:ln>
        </p:spPr>
      </p:pic>
      <p:graphicFrame>
        <p:nvGraphicFramePr>
          <p:cNvPr id="371" name="Google Shape;371;p21"/>
          <p:cNvGraphicFramePr/>
          <p:nvPr/>
        </p:nvGraphicFramePr>
        <p:xfrm>
          <a:off x="353166" y="1167948"/>
          <a:ext cx="11485675" cy="5813800"/>
        </p:xfrm>
        <a:graphic>
          <a:graphicData uri="http://schemas.openxmlformats.org/drawingml/2006/table">
            <a:tbl>
              <a:tblPr firstRow="1" firstCol="1" bandRow="1">
                <a:noFill/>
                <a:tableStyleId>{3533CF94-30AF-48E4-9EEC-5A5980F779A0}</a:tableStyleId>
              </a:tblPr>
              <a:tblGrid>
                <a:gridCol w="3299825">
                  <a:extLst>
                    <a:ext uri="{9D8B030D-6E8A-4147-A177-3AD203B41FA5}">
                      <a16:colId xmlns:a16="http://schemas.microsoft.com/office/drawing/2014/main" val="20000"/>
                    </a:ext>
                  </a:extLst>
                </a:gridCol>
                <a:gridCol w="1396350">
                  <a:extLst>
                    <a:ext uri="{9D8B030D-6E8A-4147-A177-3AD203B41FA5}">
                      <a16:colId xmlns:a16="http://schemas.microsoft.com/office/drawing/2014/main" val="20001"/>
                    </a:ext>
                  </a:extLst>
                </a:gridCol>
                <a:gridCol w="698175">
                  <a:extLst>
                    <a:ext uri="{9D8B030D-6E8A-4147-A177-3AD203B41FA5}">
                      <a16:colId xmlns:a16="http://schemas.microsoft.com/office/drawing/2014/main" val="20002"/>
                    </a:ext>
                  </a:extLst>
                </a:gridCol>
                <a:gridCol w="981225">
                  <a:extLst>
                    <a:ext uri="{9D8B030D-6E8A-4147-A177-3AD203B41FA5}">
                      <a16:colId xmlns:a16="http://schemas.microsoft.com/office/drawing/2014/main" val="20003"/>
                    </a:ext>
                  </a:extLst>
                </a:gridCol>
                <a:gridCol w="2846525">
                  <a:extLst>
                    <a:ext uri="{9D8B030D-6E8A-4147-A177-3AD203B41FA5}">
                      <a16:colId xmlns:a16="http://schemas.microsoft.com/office/drawing/2014/main" val="20004"/>
                    </a:ext>
                  </a:extLst>
                </a:gridCol>
                <a:gridCol w="1396350">
                  <a:extLst>
                    <a:ext uri="{9D8B030D-6E8A-4147-A177-3AD203B41FA5}">
                      <a16:colId xmlns:a16="http://schemas.microsoft.com/office/drawing/2014/main" val="20005"/>
                    </a:ext>
                  </a:extLst>
                </a:gridCol>
                <a:gridCol w="867225">
                  <a:extLst>
                    <a:ext uri="{9D8B030D-6E8A-4147-A177-3AD203B41FA5}">
                      <a16:colId xmlns:a16="http://schemas.microsoft.com/office/drawing/2014/main" val="20006"/>
                    </a:ext>
                  </a:extLst>
                </a:gridCol>
              </a:tblGrid>
              <a:tr h="251350">
                <a:tc>
                  <a:txBody>
                    <a:bodyPr/>
                    <a:lstStyle/>
                    <a:p>
                      <a:pPr marL="0" marR="0" lvl="0" indent="0" algn="ctr" rtl="0">
                        <a:lnSpc>
                          <a:spcPct val="150000"/>
                        </a:lnSpc>
                        <a:spcBef>
                          <a:spcPts val="0"/>
                        </a:spcBef>
                        <a:spcAft>
                          <a:spcPts val="0"/>
                        </a:spcAft>
                        <a:buNone/>
                      </a:pPr>
                      <a:r>
                        <a:rPr lang="en-ZA" sz="1200" u="none" strike="noStrike" cap="none">
                          <a:solidFill>
                            <a:schemeClr val="dk1"/>
                          </a:solidFill>
                          <a:latin typeface="Calibri"/>
                          <a:ea typeface="Calibri"/>
                          <a:cs typeface="Calibri"/>
                          <a:sym typeface="Calibri"/>
                        </a:rPr>
                        <a:t>FIRST SEMESTER</a:t>
                      </a:r>
                      <a:endParaRPr sz="12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u="none" strike="noStrike" cap="none">
                          <a:solidFill>
                            <a:schemeClr val="dk1"/>
                          </a:solidFill>
                          <a:latin typeface="Calibri"/>
                          <a:ea typeface="Calibri"/>
                          <a:cs typeface="Calibri"/>
                          <a:sym typeface="Calibri"/>
                        </a:rPr>
                        <a:t>TYPE</a:t>
                      </a:r>
                      <a:endParaRPr sz="12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50000"/>
                        </a:lnSpc>
                        <a:spcBef>
                          <a:spcPts val="0"/>
                        </a:spcBef>
                        <a:spcAft>
                          <a:spcPts val="0"/>
                        </a:spcAft>
                        <a:buNone/>
                      </a:pPr>
                      <a:r>
                        <a:rPr lang="en-ZA" sz="1200" u="none" strike="noStrike" cap="none">
                          <a:solidFill>
                            <a:schemeClr val="dk1"/>
                          </a:solidFill>
                          <a:latin typeface="Calibri"/>
                          <a:ea typeface="Calibri"/>
                          <a:cs typeface="Calibri"/>
                          <a:sym typeface="Calibri"/>
                        </a:rPr>
                        <a:t>CR</a:t>
                      </a:r>
                      <a:endParaRPr sz="12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rowSpan="14">
                  <a:txBody>
                    <a:bodyPr/>
                    <a:lstStyle/>
                    <a:p>
                      <a:pPr marL="0" marR="0" lvl="0" indent="0" algn="ctr" rtl="0">
                        <a:lnSpc>
                          <a:spcPct val="115000"/>
                        </a:lnSpc>
                        <a:spcBef>
                          <a:spcPts val="0"/>
                        </a:spcBef>
                        <a:spcAft>
                          <a:spcPts val="0"/>
                        </a:spcAft>
                        <a:buNone/>
                      </a:pPr>
                      <a:r>
                        <a:rPr lang="en-ZA" sz="1000" b="1" u="none" strike="noStrike" cap="none">
                          <a:solidFill>
                            <a:schemeClr val="lt1"/>
                          </a:solidFill>
                          <a:latin typeface="Calibri"/>
                          <a:ea typeface="Calibri"/>
                          <a:cs typeface="Calibri"/>
                          <a:sym typeface="Calibri"/>
                        </a:rPr>
                        <a:t>A</a:t>
                      </a:r>
                      <a:endParaRPr/>
                    </a:p>
                    <a:p>
                      <a:pPr marL="0" marR="0" lvl="0" indent="0" algn="ctr" rtl="0">
                        <a:lnSpc>
                          <a:spcPct val="115000"/>
                        </a:lnSpc>
                        <a:spcBef>
                          <a:spcPts val="0"/>
                        </a:spcBef>
                        <a:spcAft>
                          <a:spcPts val="0"/>
                        </a:spcAft>
                        <a:buNone/>
                      </a:pPr>
                      <a:r>
                        <a:rPr lang="en-ZA" sz="1000" b="1" u="none" strike="noStrike" cap="none">
                          <a:solidFill>
                            <a:schemeClr val="lt1"/>
                          </a:solidFill>
                          <a:latin typeface="Calibri"/>
                          <a:ea typeface="Calibri"/>
                          <a:cs typeface="Calibri"/>
                          <a:sym typeface="Calibri"/>
                        </a:rPr>
                        <a:t>F</a:t>
                      </a:r>
                      <a:endParaRPr/>
                    </a:p>
                    <a:p>
                      <a:pPr marL="0" marR="0" lvl="0" indent="0" algn="ctr" rtl="0">
                        <a:lnSpc>
                          <a:spcPct val="115000"/>
                        </a:lnSpc>
                        <a:spcBef>
                          <a:spcPts val="0"/>
                        </a:spcBef>
                        <a:spcAft>
                          <a:spcPts val="0"/>
                        </a:spcAft>
                        <a:buNone/>
                      </a:pPr>
                      <a:r>
                        <a:rPr lang="en-ZA" sz="1000" b="1" u="none" strike="noStrike" cap="none">
                          <a:solidFill>
                            <a:schemeClr val="lt1"/>
                          </a:solidFill>
                          <a:latin typeface="Calibri"/>
                          <a:ea typeface="Calibri"/>
                          <a:cs typeface="Calibri"/>
                          <a:sym typeface="Calibri"/>
                        </a:rPr>
                        <a:t>S</a:t>
                      </a:r>
                      <a:endParaRPr/>
                    </a:p>
                    <a:p>
                      <a:pPr marL="0" marR="0" lvl="0" indent="0" algn="ctr" rtl="0">
                        <a:lnSpc>
                          <a:spcPct val="115000"/>
                        </a:lnSpc>
                        <a:spcBef>
                          <a:spcPts val="0"/>
                        </a:spcBef>
                        <a:spcAft>
                          <a:spcPts val="0"/>
                        </a:spcAft>
                        <a:buNone/>
                      </a:pPr>
                      <a:r>
                        <a:rPr lang="en-ZA" sz="1000" b="1" u="none" strike="noStrike" cap="none">
                          <a:solidFill>
                            <a:schemeClr val="lt1"/>
                          </a:solidFill>
                          <a:latin typeface="Calibri"/>
                          <a:ea typeface="Calibri"/>
                          <a:cs typeface="Calibri"/>
                          <a:sym typeface="Calibri"/>
                        </a:rPr>
                        <a:t>T</a:t>
                      </a:r>
                      <a:endParaRPr/>
                    </a:p>
                    <a:p>
                      <a:pPr marL="0" marR="0" lvl="0" indent="0" algn="ctr" rtl="0">
                        <a:lnSpc>
                          <a:spcPct val="115000"/>
                        </a:lnSpc>
                        <a:spcBef>
                          <a:spcPts val="0"/>
                        </a:spcBef>
                        <a:spcAft>
                          <a:spcPts val="0"/>
                        </a:spcAft>
                        <a:buNone/>
                      </a:pPr>
                      <a:r>
                        <a:rPr lang="en-ZA" sz="1000" b="1" u="none" strike="noStrike" cap="none">
                          <a:solidFill>
                            <a:schemeClr val="lt1"/>
                          </a:solidFill>
                          <a:latin typeface="Calibri"/>
                          <a:ea typeface="Calibri"/>
                          <a:cs typeface="Calibri"/>
                          <a:sym typeface="Calibri"/>
                        </a:rPr>
                        <a:t>A</a:t>
                      </a:r>
                      <a:endParaRPr/>
                    </a:p>
                    <a:p>
                      <a:pPr marL="0" marR="0" lvl="0" indent="0" algn="ctr" rtl="0">
                        <a:lnSpc>
                          <a:spcPct val="115000"/>
                        </a:lnSpc>
                        <a:spcBef>
                          <a:spcPts val="0"/>
                        </a:spcBef>
                        <a:spcAft>
                          <a:spcPts val="0"/>
                        </a:spcAft>
                        <a:buNone/>
                      </a:pPr>
                      <a:r>
                        <a:rPr lang="en-ZA" sz="1000" b="1" u="none" strike="noStrike" cap="none">
                          <a:solidFill>
                            <a:schemeClr val="lt1"/>
                          </a:solidFill>
                          <a:latin typeface="Calibri"/>
                          <a:ea typeface="Calibri"/>
                          <a:cs typeface="Calibri"/>
                          <a:sym typeface="Calibri"/>
                        </a:rPr>
                        <a:t>N</a:t>
                      </a:r>
                      <a:endParaRPr/>
                    </a:p>
                    <a:p>
                      <a:pPr marL="0" marR="0" lvl="0" indent="0" algn="ctr" rtl="0">
                        <a:lnSpc>
                          <a:spcPct val="115000"/>
                        </a:lnSpc>
                        <a:spcBef>
                          <a:spcPts val="0"/>
                        </a:spcBef>
                        <a:spcAft>
                          <a:spcPts val="0"/>
                        </a:spcAft>
                        <a:buNone/>
                      </a:pPr>
                      <a:r>
                        <a:rPr lang="en-ZA" sz="1000" b="1" u="none" strike="noStrike" cap="none">
                          <a:solidFill>
                            <a:schemeClr val="lt1"/>
                          </a:solidFill>
                          <a:latin typeface="Calibri"/>
                          <a:ea typeface="Calibri"/>
                          <a:cs typeface="Calibri"/>
                          <a:sym typeface="Calibri"/>
                        </a:rPr>
                        <a:t>D</a:t>
                      </a:r>
                      <a:endParaRPr/>
                    </a:p>
                    <a:p>
                      <a:pPr marL="0" marR="0" lvl="0" indent="0" algn="ctr" rtl="0">
                        <a:lnSpc>
                          <a:spcPct val="115000"/>
                        </a:lnSpc>
                        <a:spcBef>
                          <a:spcPts val="0"/>
                        </a:spcBef>
                        <a:spcAft>
                          <a:spcPts val="0"/>
                        </a:spcAft>
                        <a:buNone/>
                      </a:pPr>
                      <a:endParaRPr sz="1000" b="1" u="none" strike="noStrike" cap="none">
                        <a:solidFill>
                          <a:schemeClr val="lt1"/>
                        </a:solidFill>
                        <a:latin typeface="Calibri"/>
                        <a:ea typeface="Calibri"/>
                        <a:cs typeface="Calibri"/>
                        <a:sym typeface="Calibri"/>
                      </a:endParaRPr>
                    </a:p>
                    <a:p>
                      <a:pPr marL="0" marR="0" lvl="0" indent="0" algn="ctr" rtl="0">
                        <a:lnSpc>
                          <a:spcPct val="115000"/>
                        </a:lnSpc>
                        <a:spcBef>
                          <a:spcPts val="0"/>
                        </a:spcBef>
                        <a:spcAft>
                          <a:spcPts val="0"/>
                        </a:spcAft>
                        <a:buNone/>
                      </a:pPr>
                      <a:r>
                        <a:rPr lang="en-ZA" sz="1000" b="1" u="none" strike="noStrike" cap="none">
                          <a:solidFill>
                            <a:schemeClr val="lt1"/>
                          </a:solidFill>
                          <a:latin typeface="Calibri"/>
                          <a:ea typeface="Calibri"/>
                          <a:cs typeface="Calibri"/>
                          <a:sym typeface="Calibri"/>
                        </a:rPr>
                        <a:t>D</a:t>
                      </a:r>
                      <a:endParaRPr/>
                    </a:p>
                    <a:p>
                      <a:pPr marL="0" marR="0" lvl="0" indent="0" algn="ctr" rtl="0">
                        <a:lnSpc>
                          <a:spcPct val="115000"/>
                        </a:lnSpc>
                        <a:spcBef>
                          <a:spcPts val="0"/>
                        </a:spcBef>
                        <a:spcAft>
                          <a:spcPts val="0"/>
                        </a:spcAft>
                        <a:buNone/>
                      </a:pPr>
                      <a:r>
                        <a:rPr lang="en-ZA" sz="1000" b="1" u="none" strike="noStrike" cap="none">
                          <a:solidFill>
                            <a:schemeClr val="lt1"/>
                          </a:solidFill>
                          <a:latin typeface="Calibri"/>
                          <a:ea typeface="Calibri"/>
                          <a:cs typeface="Calibri"/>
                          <a:sym typeface="Calibri"/>
                        </a:rPr>
                        <a:t>I</a:t>
                      </a:r>
                      <a:endParaRPr/>
                    </a:p>
                    <a:p>
                      <a:pPr marL="0" marR="0" lvl="0" indent="0" algn="ctr" rtl="0">
                        <a:lnSpc>
                          <a:spcPct val="115000"/>
                        </a:lnSpc>
                        <a:spcBef>
                          <a:spcPts val="0"/>
                        </a:spcBef>
                        <a:spcAft>
                          <a:spcPts val="0"/>
                        </a:spcAft>
                        <a:buNone/>
                      </a:pPr>
                      <a:r>
                        <a:rPr lang="en-ZA" sz="1000" b="1" u="none" strike="noStrike" cap="none">
                          <a:solidFill>
                            <a:schemeClr val="lt1"/>
                          </a:solidFill>
                          <a:latin typeface="Calibri"/>
                          <a:ea typeface="Calibri"/>
                          <a:cs typeface="Calibri"/>
                          <a:sym typeface="Calibri"/>
                        </a:rPr>
                        <a:t>S</a:t>
                      </a:r>
                      <a:endParaRPr/>
                    </a:p>
                    <a:p>
                      <a:pPr marL="0" marR="0" lvl="0" indent="0" algn="ctr" rtl="0">
                        <a:lnSpc>
                          <a:spcPct val="115000"/>
                        </a:lnSpc>
                        <a:spcBef>
                          <a:spcPts val="0"/>
                        </a:spcBef>
                        <a:spcAft>
                          <a:spcPts val="0"/>
                        </a:spcAft>
                        <a:buNone/>
                      </a:pPr>
                      <a:r>
                        <a:rPr lang="en-ZA" sz="1000" b="1" u="none" strike="noStrike" cap="none">
                          <a:solidFill>
                            <a:schemeClr val="lt1"/>
                          </a:solidFill>
                          <a:latin typeface="Calibri"/>
                          <a:ea typeface="Calibri"/>
                          <a:cs typeface="Calibri"/>
                          <a:sym typeface="Calibri"/>
                        </a:rPr>
                        <a:t>T</a:t>
                      </a:r>
                      <a:endParaRPr/>
                    </a:p>
                    <a:p>
                      <a:pPr marL="0" marR="0" lvl="0" indent="0" algn="ctr" rtl="0">
                        <a:lnSpc>
                          <a:spcPct val="115000"/>
                        </a:lnSpc>
                        <a:spcBef>
                          <a:spcPts val="0"/>
                        </a:spcBef>
                        <a:spcAft>
                          <a:spcPts val="0"/>
                        </a:spcAft>
                        <a:buNone/>
                      </a:pPr>
                      <a:r>
                        <a:rPr lang="en-ZA" sz="1000" b="1" u="none" strike="noStrike" cap="none">
                          <a:solidFill>
                            <a:schemeClr val="lt1"/>
                          </a:solidFill>
                          <a:latin typeface="Calibri"/>
                          <a:ea typeface="Calibri"/>
                          <a:cs typeface="Calibri"/>
                          <a:sym typeface="Calibri"/>
                        </a:rPr>
                        <a:t>A</a:t>
                      </a:r>
                      <a:endParaRPr/>
                    </a:p>
                    <a:p>
                      <a:pPr marL="0" marR="0" lvl="0" indent="0" algn="ctr" rtl="0">
                        <a:lnSpc>
                          <a:spcPct val="115000"/>
                        </a:lnSpc>
                        <a:spcBef>
                          <a:spcPts val="0"/>
                        </a:spcBef>
                        <a:spcAft>
                          <a:spcPts val="0"/>
                        </a:spcAft>
                        <a:buNone/>
                      </a:pPr>
                      <a:r>
                        <a:rPr lang="en-ZA" sz="1000" b="1" u="none" strike="noStrike" cap="none">
                          <a:solidFill>
                            <a:schemeClr val="lt1"/>
                          </a:solidFill>
                          <a:latin typeface="Calibri"/>
                          <a:ea typeface="Calibri"/>
                          <a:cs typeface="Calibri"/>
                          <a:sym typeface="Calibri"/>
                        </a:rPr>
                        <a:t>N</a:t>
                      </a:r>
                      <a:endParaRPr/>
                    </a:p>
                    <a:p>
                      <a:pPr marL="0" marR="0" lvl="0" indent="0" algn="ctr" rtl="0">
                        <a:lnSpc>
                          <a:spcPct val="115000"/>
                        </a:lnSpc>
                        <a:spcBef>
                          <a:spcPts val="0"/>
                        </a:spcBef>
                        <a:spcAft>
                          <a:spcPts val="0"/>
                        </a:spcAft>
                        <a:buNone/>
                      </a:pPr>
                      <a:r>
                        <a:rPr lang="en-ZA" sz="1000" b="1" u="none" strike="noStrike" cap="none">
                          <a:solidFill>
                            <a:schemeClr val="lt1"/>
                          </a:solidFill>
                          <a:latin typeface="Calibri"/>
                          <a:ea typeface="Calibri"/>
                          <a:cs typeface="Calibri"/>
                          <a:sym typeface="Calibri"/>
                        </a:rPr>
                        <a:t>C</a:t>
                      </a:r>
                      <a:endParaRPr/>
                    </a:p>
                    <a:p>
                      <a:pPr marL="0" marR="0" lvl="0" indent="0" algn="ctr" rtl="0">
                        <a:lnSpc>
                          <a:spcPct val="115000"/>
                        </a:lnSpc>
                        <a:spcBef>
                          <a:spcPts val="0"/>
                        </a:spcBef>
                        <a:spcAft>
                          <a:spcPts val="0"/>
                        </a:spcAft>
                        <a:buNone/>
                      </a:pPr>
                      <a:r>
                        <a:rPr lang="en-ZA" sz="1000" b="1" u="none" strike="noStrike" cap="none">
                          <a:solidFill>
                            <a:schemeClr val="lt1"/>
                          </a:solidFill>
                          <a:latin typeface="Calibri"/>
                          <a:ea typeface="Calibri"/>
                          <a:cs typeface="Calibri"/>
                          <a:sym typeface="Calibri"/>
                        </a:rPr>
                        <a:t>E</a:t>
                      </a:r>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7F7F7F"/>
                    </a:solidFill>
                  </a:tcPr>
                </a:tc>
                <a:tc>
                  <a:txBody>
                    <a:bodyPr/>
                    <a:lstStyle/>
                    <a:p>
                      <a:pPr marL="0" marR="0" lvl="0" indent="0" algn="ctr" rtl="0">
                        <a:lnSpc>
                          <a:spcPct val="150000"/>
                        </a:lnSpc>
                        <a:spcBef>
                          <a:spcPts val="0"/>
                        </a:spcBef>
                        <a:spcAft>
                          <a:spcPts val="0"/>
                        </a:spcAft>
                        <a:buNone/>
                      </a:pPr>
                      <a:r>
                        <a:rPr lang="en-ZA" sz="1200" u="none" strike="noStrike" cap="none">
                          <a:solidFill>
                            <a:srgbClr val="000000"/>
                          </a:solidFill>
                          <a:latin typeface="Calibri"/>
                          <a:ea typeface="Calibri"/>
                          <a:cs typeface="Calibri"/>
                          <a:sym typeface="Calibri"/>
                        </a:rPr>
                        <a:t>SECOND SEMESTER</a:t>
                      </a:r>
                      <a:endParaRPr sz="1200" u="none" strike="noStrike" cap="none">
                        <a:solidFill>
                          <a:srgbClr val="000000"/>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15000"/>
                        </a:lnSpc>
                        <a:spcBef>
                          <a:spcPts val="0"/>
                        </a:spcBef>
                        <a:spcAft>
                          <a:spcPts val="0"/>
                        </a:spcAft>
                        <a:buNone/>
                      </a:pPr>
                      <a:r>
                        <a:rPr lang="en-ZA" sz="1200" u="none" strike="noStrike" cap="none">
                          <a:solidFill>
                            <a:srgbClr val="000000"/>
                          </a:solidFill>
                          <a:latin typeface="Calibri"/>
                          <a:ea typeface="Calibri"/>
                          <a:cs typeface="Calibri"/>
                          <a:sym typeface="Calibri"/>
                        </a:rPr>
                        <a:t>TYPE</a:t>
                      </a:r>
                      <a:endParaRPr sz="1200" u="none" strike="noStrike" cap="none">
                        <a:solidFill>
                          <a:srgbClr val="000000"/>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50000"/>
                        </a:lnSpc>
                        <a:spcBef>
                          <a:spcPts val="0"/>
                        </a:spcBef>
                        <a:spcAft>
                          <a:spcPts val="0"/>
                        </a:spcAft>
                        <a:buNone/>
                      </a:pPr>
                      <a:r>
                        <a:rPr lang="en-ZA" sz="1200" u="none" strike="noStrike" cap="none">
                          <a:solidFill>
                            <a:srgbClr val="000000"/>
                          </a:solidFill>
                          <a:latin typeface="Calibri"/>
                          <a:ea typeface="Calibri"/>
                          <a:cs typeface="Calibri"/>
                          <a:sym typeface="Calibri"/>
                        </a:rPr>
                        <a:t>CR</a:t>
                      </a:r>
                      <a:endParaRPr sz="1200" u="none" strike="noStrike" cap="none">
                        <a:solidFill>
                          <a:srgbClr val="000000"/>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extLst>
                  <a:ext uri="{0D108BD9-81ED-4DB2-BD59-A6C34878D82A}">
                    <a16:rowId xmlns:a16="http://schemas.microsoft.com/office/drawing/2014/main" val="10000"/>
                  </a:ext>
                </a:extLst>
              </a:tr>
              <a:tr h="227725">
                <a:tc gridSpan="3">
                  <a:txBody>
                    <a:bodyPr/>
                    <a:lstStyle/>
                    <a:p>
                      <a:pPr marL="0" marR="0" lvl="0" indent="0" algn="l" rtl="0">
                        <a:lnSpc>
                          <a:spcPct val="100000"/>
                        </a:lnSpc>
                        <a:spcBef>
                          <a:spcPts val="0"/>
                        </a:spcBef>
                        <a:spcAft>
                          <a:spcPts val="0"/>
                        </a:spcAft>
                        <a:buNone/>
                      </a:pPr>
                      <a:r>
                        <a:rPr lang="en-ZA" sz="1400" b="1" i="0" u="none" strike="noStrike" cap="none">
                          <a:solidFill>
                            <a:srgbClr val="000000"/>
                          </a:solidFill>
                          <a:latin typeface="Calibri"/>
                          <a:ea typeface="Calibri"/>
                          <a:cs typeface="Calibri"/>
                          <a:sym typeface="Calibri"/>
                        </a:rPr>
                        <a:t>Year module / Jaarmodule</a:t>
                      </a:r>
                      <a:endParaRPr sz="1800" b="0" i="0" u="none" strike="noStrike" cap="none">
                        <a:latin typeface="Arial"/>
                        <a:ea typeface="Arial"/>
                        <a:cs typeface="Arial"/>
                        <a:sym typeface="Arial"/>
                      </a:endParaRPr>
                    </a:p>
                  </a:txBody>
                  <a:tcPr marL="68575" marR="6857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400" b="1" i="0" u="none" strike="noStrike" cap="none">
                          <a:solidFill>
                            <a:srgbClr val="000000"/>
                          </a:solidFill>
                          <a:latin typeface="Calibri"/>
                          <a:ea typeface="Calibri"/>
                          <a:cs typeface="Calibri"/>
                          <a:sym typeface="Calibri"/>
                        </a:rPr>
                        <a:t>Year module / Jaarmodule</a:t>
                      </a:r>
                      <a:endParaRPr sz="1800" b="0" i="0" u="none" strike="noStrike" cap="none">
                        <a:latin typeface="Arial"/>
                        <a:ea typeface="Arial"/>
                        <a:cs typeface="Arial"/>
                        <a:sym typeface="Arial"/>
                      </a:endParaRPr>
                    </a:p>
                  </a:txBody>
                  <a:tcPr marL="68575" marR="6857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196600">
                <a:tc>
                  <a:txBody>
                    <a:bodyPr/>
                    <a:lstStyle/>
                    <a:p>
                      <a:pPr marL="0" marR="0" lvl="0" indent="0" algn="l" rtl="0">
                        <a:lnSpc>
                          <a:spcPct val="100000"/>
                        </a:lnSpc>
                        <a:spcBef>
                          <a:spcPts val="0"/>
                        </a:spcBef>
                        <a:spcAft>
                          <a:spcPts val="0"/>
                        </a:spcAft>
                        <a:buNone/>
                      </a:pPr>
                      <a:r>
                        <a:rPr lang="en-ZA" sz="1200" b="1" i="0" u="none" strike="noStrike" cap="none">
                          <a:solidFill>
                            <a:srgbClr val="000000"/>
                          </a:solidFill>
                          <a:latin typeface="Calibri"/>
                          <a:ea typeface="Calibri"/>
                          <a:cs typeface="Calibri"/>
                          <a:sym typeface="Calibri"/>
                        </a:rPr>
                        <a:t>TPED 476</a:t>
                      </a:r>
                      <a:endParaRPr sz="1800" b="0" i="0" u="none" strike="noStrike" cap="none">
                        <a:latin typeface="Arial"/>
                        <a:ea typeface="Arial"/>
                        <a:cs typeface="Arial"/>
                        <a:sym typeface="Arial"/>
                      </a:endParaRPr>
                    </a:p>
                  </a:txBody>
                  <a:tcPr marL="50050" marR="50050"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None/>
                      </a:pPr>
                      <a:r>
                        <a:rPr lang="en-ZA" sz="1200" b="0" i="0" u="none" strike="noStrike" cap="none">
                          <a:solidFill>
                            <a:srgbClr val="000000"/>
                          </a:solidFill>
                          <a:latin typeface="Calibri"/>
                          <a:ea typeface="Calibri"/>
                          <a:cs typeface="Calibri"/>
                          <a:sym typeface="Calibri"/>
                        </a:rPr>
                        <a:t>H</a:t>
                      </a:r>
                      <a:endParaRPr sz="1800" b="0" i="0" u="none" strike="noStrike" cap="none">
                        <a:latin typeface="Arial"/>
                        <a:ea typeface="Arial"/>
                        <a:cs typeface="Arial"/>
                        <a:sym typeface="Arial"/>
                      </a:endParaRPr>
                    </a:p>
                  </a:txBody>
                  <a:tcPr marL="50050" marR="50050"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ZA" sz="1200" b="0" i="0" u="none" strike="noStrike" cap="none">
                          <a:solidFill>
                            <a:srgbClr val="000000"/>
                          </a:solidFill>
                          <a:latin typeface="Calibri"/>
                          <a:ea typeface="Calibri"/>
                          <a:cs typeface="Calibri"/>
                          <a:sym typeface="Calibri"/>
                        </a:rPr>
                        <a:t>16</a:t>
                      </a:r>
                      <a:endParaRPr sz="1800" b="0" i="0" u="none" strike="noStrike" cap="none">
                        <a:latin typeface="Arial"/>
                        <a:ea typeface="Arial"/>
                        <a:cs typeface="Arial"/>
                        <a:sym typeface="Arial"/>
                      </a:endParaRPr>
                    </a:p>
                  </a:txBody>
                  <a:tcPr marL="50050" marR="50050"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200" b="1" i="0" u="none" strike="noStrike" cap="none">
                          <a:solidFill>
                            <a:srgbClr val="000000"/>
                          </a:solidFill>
                          <a:latin typeface="Calibri"/>
                          <a:ea typeface="Calibri"/>
                          <a:cs typeface="Calibri"/>
                          <a:sym typeface="Calibri"/>
                        </a:rPr>
                        <a:t>TPED 476</a:t>
                      </a:r>
                      <a:endParaRPr sz="1800" b="0" i="0" u="none" strike="noStrike" cap="none">
                        <a:latin typeface="Arial"/>
                        <a:ea typeface="Arial"/>
                        <a:cs typeface="Arial"/>
                        <a:sym typeface="Arial"/>
                      </a:endParaRPr>
                    </a:p>
                  </a:txBody>
                  <a:tcPr marL="68575" marR="6857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218000">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Fundamental modules / Fundamentele modules </a:t>
                      </a:r>
                      <a:endParaRPr sz="1000" u="none" strike="noStrike" cap="none">
                        <a:solidFill>
                          <a:schemeClr val="dk1"/>
                        </a:solidFill>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Fundamental modules / Fundamentele modules </a:t>
                      </a:r>
                      <a:endParaRPr sz="1000" u="none" strike="noStrike" cap="none"/>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209425">
                <a:tc>
                  <a:txBody>
                    <a:bodyPr/>
                    <a:lstStyle/>
                    <a:p>
                      <a:pPr marL="0" marR="0" lvl="0" indent="0" algn="l" rtl="0">
                        <a:lnSpc>
                          <a:spcPct val="150000"/>
                        </a:lnSpc>
                        <a:spcBef>
                          <a:spcPts val="0"/>
                        </a:spcBef>
                        <a:spcAft>
                          <a:spcPts val="0"/>
                        </a:spcAft>
                        <a:buNone/>
                      </a:pPr>
                      <a:r>
                        <a:rPr lang="en-ZA" sz="1000" u="none" strike="noStrike" cap="none">
                          <a:solidFill>
                            <a:schemeClr val="dk1"/>
                          </a:solidFill>
                          <a:latin typeface="Calibri"/>
                          <a:ea typeface="Calibri"/>
                          <a:cs typeface="Calibri"/>
                          <a:sym typeface="Calibri"/>
                        </a:rPr>
                        <a:t>EDCC 413</a:t>
                      </a:r>
                      <a:endParaRPr sz="10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50000"/>
                        </a:lnSpc>
                        <a:spcBef>
                          <a:spcPts val="0"/>
                        </a:spcBef>
                        <a:spcAft>
                          <a:spcPts val="0"/>
                        </a:spcAft>
                        <a:buNone/>
                      </a:pPr>
                      <a:r>
                        <a:rPr lang="en-ZA" sz="1000" u="none" strike="noStrike" cap="none">
                          <a:solidFill>
                            <a:schemeClr val="dk1"/>
                          </a:solidFill>
                          <a:latin typeface="Calibri"/>
                          <a:ea typeface="Calibri"/>
                          <a:cs typeface="Calibri"/>
                          <a:sym typeface="Calibri"/>
                        </a:rPr>
                        <a:t>H</a:t>
                      </a:r>
                      <a:endParaRPr sz="10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000" u="none" strike="noStrike" cap="none">
                          <a:latin typeface="Calibri"/>
                          <a:ea typeface="Calibri"/>
                          <a:cs typeface="Calibri"/>
                          <a:sym typeface="Calibri"/>
                        </a:rPr>
                        <a:t>8</a:t>
                      </a:r>
                      <a:endParaRPr sz="10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50000"/>
                        </a:lnSpc>
                        <a:spcBef>
                          <a:spcPts val="0"/>
                        </a:spcBef>
                        <a:spcAft>
                          <a:spcPts val="0"/>
                        </a:spcAft>
                        <a:buNone/>
                      </a:pPr>
                      <a:r>
                        <a:rPr lang="en-ZA" sz="1000" b="1" u="none" strike="noStrike" cap="none">
                          <a:latin typeface="Calibri"/>
                          <a:ea typeface="Calibri"/>
                          <a:cs typeface="Calibri"/>
                          <a:sym typeface="Calibri"/>
                        </a:rPr>
                        <a:t>EDCC 423</a:t>
                      </a:r>
                      <a:endParaRPr sz="1000" b="1"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50000"/>
                        </a:lnSpc>
                        <a:spcBef>
                          <a:spcPts val="0"/>
                        </a:spcBef>
                        <a:spcAft>
                          <a:spcPts val="0"/>
                        </a:spcAft>
                        <a:buNone/>
                      </a:pPr>
                      <a:r>
                        <a:rPr lang="en-ZA" sz="1000" u="none" strike="noStrike" cap="none">
                          <a:latin typeface="Calibri"/>
                          <a:ea typeface="Calibri"/>
                          <a:cs typeface="Calibri"/>
                          <a:sym typeface="Calibri"/>
                        </a:rPr>
                        <a:t>H</a:t>
                      </a:r>
                      <a:endParaRPr sz="10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000" u="none" strike="noStrike" cap="none">
                          <a:latin typeface="Calibri"/>
                          <a:ea typeface="Calibri"/>
                          <a:cs typeface="Calibri"/>
                          <a:sym typeface="Calibri"/>
                        </a:rPr>
                        <a:t>8</a:t>
                      </a:r>
                      <a:endParaRPr sz="10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4"/>
                  </a:ext>
                </a:extLst>
              </a:tr>
              <a:tr h="243300">
                <a:tc>
                  <a:txBody>
                    <a:bodyPr/>
                    <a:lstStyle/>
                    <a:p>
                      <a:pPr marL="0" marR="0" lvl="0" indent="0" algn="l" rtl="0">
                        <a:lnSpc>
                          <a:spcPct val="150000"/>
                        </a:lnSpc>
                        <a:spcBef>
                          <a:spcPts val="0"/>
                        </a:spcBef>
                        <a:spcAft>
                          <a:spcPts val="0"/>
                        </a:spcAft>
                        <a:buNone/>
                      </a:pPr>
                      <a:r>
                        <a:rPr lang="en-ZA" sz="1000" u="none" strike="noStrike" cap="none">
                          <a:solidFill>
                            <a:schemeClr val="dk1"/>
                          </a:solidFill>
                          <a:latin typeface="Calibri"/>
                          <a:ea typeface="Calibri"/>
                          <a:cs typeface="Calibri"/>
                          <a:sym typeface="Calibri"/>
                        </a:rPr>
                        <a:t>EDCC 414</a:t>
                      </a:r>
                      <a:endParaRPr sz="10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50000"/>
                        </a:lnSpc>
                        <a:spcBef>
                          <a:spcPts val="0"/>
                        </a:spcBef>
                        <a:spcAft>
                          <a:spcPts val="0"/>
                        </a:spcAft>
                        <a:buNone/>
                      </a:pPr>
                      <a:r>
                        <a:rPr lang="en-ZA" sz="1000" u="none" strike="noStrike" cap="none">
                          <a:solidFill>
                            <a:schemeClr val="dk1"/>
                          </a:solidFill>
                          <a:latin typeface="Calibri"/>
                          <a:ea typeface="Calibri"/>
                          <a:cs typeface="Calibri"/>
                          <a:sym typeface="Calibri"/>
                        </a:rPr>
                        <a:t>H</a:t>
                      </a:r>
                      <a:endParaRPr sz="10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000" u="none" strike="noStrike" cap="none">
                          <a:latin typeface="Calibri"/>
                          <a:ea typeface="Calibri"/>
                          <a:cs typeface="Calibri"/>
                          <a:sym typeface="Calibri"/>
                        </a:rPr>
                        <a:t>8</a:t>
                      </a:r>
                      <a:endParaRPr sz="10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50000"/>
                        </a:lnSpc>
                        <a:spcBef>
                          <a:spcPts val="0"/>
                        </a:spcBef>
                        <a:spcAft>
                          <a:spcPts val="0"/>
                        </a:spcAft>
                        <a:buNone/>
                      </a:pPr>
                      <a:r>
                        <a:rPr lang="en-ZA" sz="1000" b="1" i="0" u="none" strike="noStrike" cap="none">
                          <a:solidFill>
                            <a:schemeClr val="dk1"/>
                          </a:solidFill>
                          <a:latin typeface="Calibri"/>
                          <a:ea typeface="Calibri"/>
                          <a:cs typeface="Calibri"/>
                          <a:sym typeface="Calibri"/>
                        </a:rPr>
                        <a:t>RESF 422</a:t>
                      </a:r>
                      <a:endParaRPr sz="1800" b="0" i="0" u="none" strike="noStrike" cap="none">
                        <a:solidFill>
                          <a:schemeClr val="dk1"/>
                        </a:solidFill>
                        <a:latin typeface="Arial"/>
                        <a:ea typeface="Arial"/>
                        <a:cs typeface="Arial"/>
                        <a:sym typeface="Arial"/>
                      </a:endParaRPr>
                    </a:p>
                  </a:txBody>
                  <a:tcPr marL="62350" marR="62350"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50000"/>
                        </a:lnSpc>
                        <a:spcBef>
                          <a:spcPts val="0"/>
                        </a:spcBef>
                        <a:spcAft>
                          <a:spcPts val="0"/>
                        </a:spcAft>
                        <a:buNone/>
                      </a:pPr>
                      <a:r>
                        <a:rPr lang="en-ZA" sz="1000" b="0" i="0" u="none" strike="noStrike" cap="none">
                          <a:solidFill>
                            <a:schemeClr val="dk1"/>
                          </a:solidFill>
                          <a:latin typeface="Calibri"/>
                          <a:ea typeface="Calibri"/>
                          <a:cs typeface="Calibri"/>
                          <a:sym typeface="Calibri"/>
                        </a:rPr>
                        <a:t>X</a:t>
                      </a:r>
                      <a:endParaRPr sz="1800" b="0" i="0" u="none" strike="noStrike" cap="none">
                        <a:solidFill>
                          <a:schemeClr val="dk1"/>
                        </a:solidFill>
                        <a:latin typeface="Arial"/>
                        <a:ea typeface="Arial"/>
                        <a:cs typeface="Arial"/>
                        <a:sym typeface="Arial"/>
                      </a:endParaRPr>
                    </a:p>
                  </a:txBody>
                  <a:tcPr marL="62350" marR="62350"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000" b="0" i="0" u="none" strike="noStrike" cap="none">
                          <a:solidFill>
                            <a:schemeClr val="dk1"/>
                          </a:solidFill>
                          <a:latin typeface="Calibri"/>
                          <a:ea typeface="Calibri"/>
                          <a:cs typeface="Calibri"/>
                          <a:sym typeface="Calibri"/>
                        </a:rPr>
                        <a:t>8</a:t>
                      </a:r>
                      <a:endParaRPr sz="1800" b="0" i="0" u="none" strike="noStrike" cap="none">
                        <a:solidFill>
                          <a:schemeClr val="dk1"/>
                        </a:solidFill>
                        <a:latin typeface="Arial"/>
                        <a:ea typeface="Arial"/>
                        <a:cs typeface="Arial"/>
                        <a:sym typeface="Arial"/>
                      </a:endParaRPr>
                    </a:p>
                  </a:txBody>
                  <a:tcPr marL="62350" marR="62350"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5"/>
                  </a:ext>
                </a:extLst>
              </a:tr>
              <a:tr h="209425">
                <a:tc>
                  <a:txBody>
                    <a:bodyPr/>
                    <a:lstStyle/>
                    <a:p>
                      <a:pPr marL="0" marR="0" lvl="0" indent="0" algn="l" rtl="0">
                        <a:lnSpc>
                          <a:spcPct val="150000"/>
                        </a:lnSpc>
                        <a:spcBef>
                          <a:spcPts val="0"/>
                        </a:spcBef>
                        <a:spcAft>
                          <a:spcPts val="0"/>
                        </a:spcAft>
                        <a:buNone/>
                      </a:pPr>
                      <a:r>
                        <a:rPr lang="en-ZA" sz="1000" u="none" strike="noStrike" cap="none">
                          <a:solidFill>
                            <a:schemeClr val="dk1"/>
                          </a:solidFill>
                          <a:latin typeface="Calibri"/>
                          <a:ea typeface="Calibri"/>
                          <a:cs typeface="Calibri"/>
                          <a:sym typeface="Calibri"/>
                        </a:rPr>
                        <a:t>RESF 412</a:t>
                      </a:r>
                      <a:endParaRPr sz="10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50000"/>
                        </a:lnSpc>
                        <a:spcBef>
                          <a:spcPts val="0"/>
                        </a:spcBef>
                        <a:spcAft>
                          <a:spcPts val="0"/>
                        </a:spcAft>
                        <a:buNone/>
                      </a:pPr>
                      <a:r>
                        <a:rPr lang="en-ZA" sz="1000" u="none" strike="noStrike" cap="none">
                          <a:solidFill>
                            <a:schemeClr val="dk1"/>
                          </a:solidFill>
                          <a:latin typeface="Calibri"/>
                          <a:ea typeface="Calibri"/>
                          <a:cs typeface="Calibri"/>
                          <a:sym typeface="Calibri"/>
                        </a:rPr>
                        <a:t>X</a:t>
                      </a:r>
                      <a:endParaRPr sz="10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000" u="none" strike="noStrike" cap="none">
                          <a:latin typeface="Calibri"/>
                          <a:ea typeface="Calibri"/>
                          <a:cs typeface="Calibri"/>
                          <a:sym typeface="Calibri"/>
                        </a:rPr>
                        <a:t>8</a:t>
                      </a:r>
                      <a:endParaRPr sz="10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50000"/>
                        </a:lnSpc>
                        <a:spcBef>
                          <a:spcPts val="0"/>
                        </a:spcBef>
                        <a:spcAft>
                          <a:spcPts val="0"/>
                        </a:spcAft>
                        <a:buClr>
                          <a:srgbClr val="000000"/>
                        </a:buClr>
                        <a:buSzPts val="1000"/>
                        <a:buFont typeface="Arial"/>
                        <a:buNone/>
                      </a:pPr>
                      <a:r>
                        <a:rPr lang="en-ZA" sz="1000" b="1" i="0" u="none" strike="noStrike" cap="none">
                          <a:solidFill>
                            <a:schemeClr val="dk1"/>
                          </a:solidFill>
                          <a:latin typeface="Calibri"/>
                          <a:ea typeface="Calibri"/>
                          <a:cs typeface="Calibri"/>
                          <a:sym typeface="Calibri"/>
                        </a:rPr>
                        <a:t>LOLT 422</a:t>
                      </a:r>
                      <a:endParaRPr sz="1000" u="none" strike="noStrike" cap="none"/>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50000"/>
                        </a:lnSpc>
                        <a:spcBef>
                          <a:spcPts val="0"/>
                        </a:spcBef>
                        <a:spcAft>
                          <a:spcPts val="0"/>
                        </a:spcAft>
                        <a:buNone/>
                      </a:pPr>
                      <a:r>
                        <a:rPr lang="en-ZA" sz="1000" u="none" strike="noStrike" cap="none">
                          <a:latin typeface="Calibri"/>
                          <a:ea typeface="Calibri"/>
                          <a:cs typeface="Calibri"/>
                          <a:sym typeface="Calibri"/>
                        </a:rPr>
                        <a:t>X</a:t>
                      </a:r>
                      <a:endParaRPr sz="10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000" u="none" strike="noStrike" cap="none">
                          <a:latin typeface="Calibri"/>
                          <a:ea typeface="Calibri"/>
                          <a:cs typeface="Calibri"/>
                          <a:sym typeface="Calibri"/>
                        </a:rPr>
                        <a:t>1</a:t>
                      </a:r>
                      <a:endParaRPr sz="10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6"/>
                  </a:ext>
                </a:extLst>
              </a:tr>
              <a:tr h="209425">
                <a:tc>
                  <a:txBody>
                    <a:bodyPr/>
                    <a:lstStyle/>
                    <a:p>
                      <a:pPr marL="0" marR="0" lvl="0" indent="0" algn="l" rtl="0">
                        <a:lnSpc>
                          <a:spcPct val="150000"/>
                        </a:lnSpc>
                        <a:spcBef>
                          <a:spcPts val="0"/>
                        </a:spcBef>
                        <a:spcAft>
                          <a:spcPts val="0"/>
                        </a:spcAft>
                        <a:buNone/>
                      </a:pPr>
                      <a:endParaRPr sz="10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50000"/>
                        </a:lnSpc>
                        <a:spcBef>
                          <a:spcPts val="0"/>
                        </a:spcBef>
                        <a:spcAft>
                          <a:spcPts val="0"/>
                        </a:spcAft>
                        <a:buNone/>
                      </a:pPr>
                      <a:endParaRPr sz="10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endParaRPr sz="10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50000"/>
                        </a:lnSpc>
                        <a:spcBef>
                          <a:spcPts val="0"/>
                        </a:spcBef>
                        <a:spcAft>
                          <a:spcPts val="0"/>
                        </a:spcAft>
                        <a:buNone/>
                      </a:pPr>
                      <a:r>
                        <a:rPr lang="en-ZA" sz="1000" b="1" u="none" strike="noStrike" cap="none">
                          <a:latin typeface="Calibri"/>
                          <a:ea typeface="Calibri"/>
                          <a:cs typeface="Calibri"/>
                          <a:sym typeface="Calibri"/>
                        </a:rPr>
                        <a:t>LOLT 423</a:t>
                      </a:r>
                      <a:endParaRPr sz="1000" b="1"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50000"/>
                        </a:lnSpc>
                        <a:spcBef>
                          <a:spcPts val="0"/>
                        </a:spcBef>
                        <a:spcAft>
                          <a:spcPts val="0"/>
                        </a:spcAft>
                        <a:buNone/>
                      </a:pPr>
                      <a:r>
                        <a:rPr lang="en-ZA" sz="1000" u="none" strike="noStrike" cap="none">
                          <a:latin typeface="Calibri"/>
                          <a:ea typeface="Calibri"/>
                          <a:cs typeface="Calibri"/>
                          <a:sym typeface="Calibri"/>
                        </a:rPr>
                        <a:t>X</a:t>
                      </a:r>
                      <a:endParaRPr sz="10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000" u="none" strike="noStrike" cap="none">
                          <a:latin typeface="Calibri"/>
                          <a:ea typeface="Calibri"/>
                          <a:cs typeface="Calibri"/>
                          <a:sym typeface="Calibri"/>
                        </a:rPr>
                        <a:t>1</a:t>
                      </a:r>
                      <a:endParaRPr sz="10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7"/>
                  </a:ext>
                </a:extLst>
              </a:tr>
              <a:tr h="209425">
                <a:tc>
                  <a:txBody>
                    <a:bodyPr/>
                    <a:lstStyle/>
                    <a:p>
                      <a:pPr marL="0" marR="0" lvl="0" indent="0" algn="l" rtl="0">
                        <a:lnSpc>
                          <a:spcPct val="150000"/>
                        </a:lnSpc>
                        <a:spcBef>
                          <a:spcPts val="0"/>
                        </a:spcBef>
                        <a:spcAft>
                          <a:spcPts val="0"/>
                        </a:spcAft>
                        <a:buNone/>
                      </a:pPr>
                      <a:r>
                        <a:rPr lang="en-ZA" sz="1000" u="none" strike="noStrike" cap="none">
                          <a:solidFill>
                            <a:schemeClr val="dk1"/>
                          </a:solidFill>
                          <a:latin typeface="Calibri"/>
                          <a:ea typeface="Calibri"/>
                          <a:cs typeface="Calibri"/>
                          <a:sym typeface="Calibri"/>
                        </a:rPr>
                        <a:t> </a:t>
                      </a:r>
                      <a:endParaRPr sz="10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50000"/>
                        </a:lnSpc>
                        <a:spcBef>
                          <a:spcPts val="0"/>
                        </a:spcBef>
                        <a:spcAft>
                          <a:spcPts val="0"/>
                        </a:spcAft>
                        <a:buNone/>
                      </a:pPr>
                      <a:r>
                        <a:rPr lang="en-ZA" sz="1000" u="none" strike="noStrike" cap="none">
                          <a:solidFill>
                            <a:schemeClr val="dk1"/>
                          </a:solidFill>
                          <a:latin typeface="Calibri"/>
                          <a:ea typeface="Calibri"/>
                          <a:cs typeface="Calibri"/>
                          <a:sym typeface="Calibri"/>
                        </a:rPr>
                        <a:t> </a:t>
                      </a:r>
                      <a:endParaRPr sz="10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000" u="none" strike="noStrike" cap="none">
                          <a:latin typeface="Calibri"/>
                          <a:ea typeface="Calibri"/>
                          <a:cs typeface="Calibri"/>
                          <a:sym typeface="Calibri"/>
                        </a:rPr>
                        <a:t> </a:t>
                      </a:r>
                      <a:endParaRPr sz="10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50000"/>
                        </a:lnSpc>
                        <a:spcBef>
                          <a:spcPts val="0"/>
                        </a:spcBef>
                        <a:spcAft>
                          <a:spcPts val="0"/>
                        </a:spcAft>
                        <a:buNone/>
                      </a:pPr>
                      <a:r>
                        <a:rPr lang="en-ZA" sz="1000" b="1" u="none" strike="noStrike" cap="none">
                          <a:latin typeface="Calibri"/>
                          <a:ea typeface="Calibri"/>
                          <a:cs typeface="Calibri"/>
                          <a:sym typeface="Calibri"/>
                        </a:rPr>
                        <a:t>LOCC 421</a:t>
                      </a:r>
                      <a:endParaRPr sz="1000" b="1"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50000"/>
                        </a:lnSpc>
                        <a:spcBef>
                          <a:spcPts val="0"/>
                        </a:spcBef>
                        <a:spcAft>
                          <a:spcPts val="0"/>
                        </a:spcAft>
                        <a:buNone/>
                      </a:pPr>
                      <a:r>
                        <a:rPr lang="en-ZA" sz="1000" u="none" strike="noStrike" cap="none">
                          <a:latin typeface="Calibri"/>
                          <a:ea typeface="Calibri"/>
                          <a:cs typeface="Calibri"/>
                          <a:sym typeface="Calibri"/>
                        </a:rPr>
                        <a:t>X</a:t>
                      </a:r>
                      <a:endParaRPr sz="10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000" u="none" strike="noStrike" cap="none">
                          <a:latin typeface="Calibri"/>
                          <a:ea typeface="Calibri"/>
                          <a:cs typeface="Calibri"/>
                          <a:sym typeface="Calibri"/>
                        </a:rPr>
                        <a:t>1</a:t>
                      </a:r>
                      <a:endParaRPr sz="10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8"/>
                  </a:ext>
                </a:extLst>
              </a:tr>
              <a:tr h="218000">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Specialisation Subjects </a:t>
                      </a:r>
                      <a:r>
                        <a:rPr lang="en-ZA" sz="1400" b="1" i="1" u="none" strike="noStrike" cap="none">
                          <a:solidFill>
                            <a:schemeClr val="dk1"/>
                          </a:solidFill>
                          <a:latin typeface="Calibri"/>
                          <a:ea typeface="Calibri"/>
                          <a:cs typeface="Calibri"/>
                          <a:sym typeface="Calibri"/>
                        </a:rPr>
                        <a:t>/ </a:t>
                      </a:r>
                      <a:r>
                        <a:rPr lang="en-ZA" sz="1400" b="1" i="0" u="none" strike="noStrike" cap="none">
                          <a:solidFill>
                            <a:schemeClr val="dk1"/>
                          </a:solidFill>
                          <a:latin typeface="Calibri"/>
                          <a:ea typeface="Calibri"/>
                          <a:cs typeface="Calibri"/>
                          <a:sym typeface="Calibri"/>
                        </a:rPr>
                        <a:t>Spesialiseringsvakke </a:t>
                      </a:r>
                      <a:endParaRPr sz="1000" u="none" strike="noStrike" cap="none">
                        <a:solidFill>
                          <a:schemeClr val="dk1"/>
                        </a:solidFill>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Specialisation Subjects </a:t>
                      </a:r>
                      <a:r>
                        <a:rPr lang="en-ZA" sz="1400" b="1" i="1" u="none" strike="noStrike" cap="none">
                          <a:solidFill>
                            <a:schemeClr val="dk1"/>
                          </a:solidFill>
                          <a:latin typeface="Calibri"/>
                          <a:ea typeface="Calibri"/>
                          <a:cs typeface="Calibri"/>
                          <a:sym typeface="Calibri"/>
                        </a:rPr>
                        <a:t>/ </a:t>
                      </a:r>
                      <a:r>
                        <a:rPr lang="en-ZA" sz="1400" b="1" i="0" u="none" strike="noStrike" cap="none">
                          <a:solidFill>
                            <a:schemeClr val="dk1"/>
                          </a:solidFill>
                          <a:latin typeface="Calibri"/>
                          <a:ea typeface="Calibri"/>
                          <a:cs typeface="Calibri"/>
                          <a:sym typeface="Calibri"/>
                        </a:rPr>
                        <a:t>Spesialiseringsvakke </a:t>
                      </a:r>
                      <a:endParaRPr sz="1000" u="none" strike="noStrike" cap="none"/>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9"/>
                  </a:ext>
                </a:extLst>
              </a:tr>
              <a:tr h="209425">
                <a:tc>
                  <a:txBody>
                    <a:bodyPr/>
                    <a:lstStyle/>
                    <a:p>
                      <a:pPr marL="0" marR="0" lvl="0" indent="0" algn="l" rtl="0">
                        <a:lnSpc>
                          <a:spcPct val="150000"/>
                        </a:lnSpc>
                        <a:spcBef>
                          <a:spcPts val="0"/>
                        </a:spcBef>
                        <a:spcAft>
                          <a:spcPts val="0"/>
                        </a:spcAft>
                        <a:buNone/>
                      </a:pPr>
                      <a:r>
                        <a:rPr lang="en-ZA" sz="1000" u="none" strike="noStrike" cap="none">
                          <a:solidFill>
                            <a:schemeClr val="dk1"/>
                          </a:solidFill>
                          <a:latin typeface="Calibri"/>
                          <a:ea typeface="Calibri"/>
                          <a:cs typeface="Calibri"/>
                          <a:sym typeface="Calibri"/>
                        </a:rPr>
                        <a:t>MFPC 411</a:t>
                      </a:r>
                      <a:endParaRPr sz="10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50000"/>
                        </a:lnSpc>
                        <a:spcBef>
                          <a:spcPts val="0"/>
                        </a:spcBef>
                        <a:spcAft>
                          <a:spcPts val="0"/>
                        </a:spcAft>
                        <a:buNone/>
                      </a:pPr>
                      <a:r>
                        <a:rPr lang="en-ZA" sz="1000" u="none" strike="noStrike" cap="none">
                          <a:latin typeface="Calibri"/>
                          <a:ea typeface="Calibri"/>
                          <a:cs typeface="Calibri"/>
                          <a:sym typeface="Calibri"/>
                        </a:rPr>
                        <a:t>H</a:t>
                      </a:r>
                      <a:endParaRPr sz="10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000" u="none" strike="noStrike" cap="none">
                          <a:latin typeface="Calibri"/>
                          <a:ea typeface="Calibri"/>
                          <a:cs typeface="Calibri"/>
                          <a:sym typeface="Calibri"/>
                        </a:rPr>
                        <a:t>12</a:t>
                      </a:r>
                      <a:endParaRPr sz="10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50000"/>
                        </a:lnSpc>
                        <a:spcBef>
                          <a:spcPts val="0"/>
                        </a:spcBef>
                        <a:spcAft>
                          <a:spcPts val="0"/>
                        </a:spcAft>
                        <a:buNone/>
                      </a:pPr>
                      <a:r>
                        <a:rPr lang="en-ZA" sz="1000" b="1" u="none" strike="noStrike" cap="none">
                          <a:latin typeface="Calibri"/>
                          <a:ea typeface="Calibri"/>
                          <a:cs typeface="Calibri"/>
                          <a:sym typeface="Calibri"/>
                        </a:rPr>
                        <a:t>MFPP 421</a:t>
                      </a:r>
                      <a:endParaRPr sz="1000" b="1"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50000"/>
                        </a:lnSpc>
                        <a:spcBef>
                          <a:spcPts val="0"/>
                        </a:spcBef>
                        <a:spcAft>
                          <a:spcPts val="0"/>
                        </a:spcAft>
                        <a:buNone/>
                      </a:pPr>
                      <a:r>
                        <a:rPr lang="en-ZA" sz="1000" u="none" strike="noStrike" cap="none">
                          <a:latin typeface="Calibri"/>
                          <a:ea typeface="Calibri"/>
                          <a:cs typeface="Calibri"/>
                          <a:sym typeface="Calibri"/>
                        </a:rPr>
                        <a:t>H</a:t>
                      </a:r>
                      <a:endParaRPr sz="10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000" u="none" strike="noStrike" cap="none">
                          <a:latin typeface="Calibri"/>
                          <a:ea typeface="Calibri"/>
                          <a:cs typeface="Calibri"/>
                          <a:sym typeface="Calibri"/>
                        </a:rPr>
                        <a:t>12</a:t>
                      </a:r>
                      <a:endParaRPr sz="10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10"/>
                  </a:ext>
                </a:extLst>
              </a:tr>
              <a:tr h="209425">
                <a:tc>
                  <a:txBody>
                    <a:bodyPr/>
                    <a:lstStyle/>
                    <a:p>
                      <a:pPr marL="0" marR="0" lvl="0" indent="0" algn="l" rtl="0">
                        <a:lnSpc>
                          <a:spcPct val="150000"/>
                        </a:lnSpc>
                        <a:spcBef>
                          <a:spcPts val="0"/>
                        </a:spcBef>
                        <a:spcAft>
                          <a:spcPts val="0"/>
                        </a:spcAft>
                        <a:buNone/>
                      </a:pPr>
                      <a:r>
                        <a:rPr lang="en-ZA" sz="1000" u="none" strike="noStrike" cap="none">
                          <a:solidFill>
                            <a:schemeClr val="dk1"/>
                          </a:solidFill>
                          <a:latin typeface="Calibri"/>
                          <a:ea typeface="Calibri"/>
                          <a:cs typeface="Calibri"/>
                          <a:sym typeface="Calibri"/>
                        </a:rPr>
                        <a:t>LSPP 411</a:t>
                      </a:r>
                      <a:endParaRPr sz="10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50000"/>
                        </a:lnSpc>
                        <a:spcBef>
                          <a:spcPts val="0"/>
                        </a:spcBef>
                        <a:spcAft>
                          <a:spcPts val="0"/>
                        </a:spcAft>
                        <a:buNone/>
                      </a:pPr>
                      <a:r>
                        <a:rPr lang="en-ZA" sz="1000" u="none" strike="noStrike" cap="none">
                          <a:latin typeface="Calibri"/>
                          <a:ea typeface="Calibri"/>
                          <a:cs typeface="Calibri"/>
                          <a:sym typeface="Calibri"/>
                        </a:rPr>
                        <a:t>H</a:t>
                      </a:r>
                      <a:endParaRPr sz="10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000" u="none" strike="noStrike" cap="none">
                          <a:latin typeface="Calibri"/>
                          <a:ea typeface="Calibri"/>
                          <a:cs typeface="Calibri"/>
                          <a:sym typeface="Calibri"/>
                        </a:rPr>
                        <a:t>8</a:t>
                      </a:r>
                      <a:endParaRPr sz="10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50000"/>
                        </a:lnSpc>
                        <a:spcBef>
                          <a:spcPts val="0"/>
                        </a:spcBef>
                        <a:spcAft>
                          <a:spcPts val="0"/>
                        </a:spcAft>
                        <a:buNone/>
                      </a:pPr>
                      <a:r>
                        <a:rPr lang="en-ZA" sz="1000" b="1" u="none" strike="noStrike" cap="none">
                          <a:latin typeface="Calibri"/>
                          <a:ea typeface="Calibri"/>
                          <a:cs typeface="Calibri"/>
                          <a:sym typeface="Calibri"/>
                        </a:rPr>
                        <a:t>LSKP 421</a:t>
                      </a:r>
                      <a:endParaRPr sz="1000" b="1"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50000"/>
                        </a:lnSpc>
                        <a:spcBef>
                          <a:spcPts val="0"/>
                        </a:spcBef>
                        <a:spcAft>
                          <a:spcPts val="0"/>
                        </a:spcAft>
                        <a:buNone/>
                      </a:pPr>
                      <a:r>
                        <a:rPr lang="en-ZA" sz="1000" u="none" strike="noStrike" cap="none">
                          <a:latin typeface="Calibri"/>
                          <a:ea typeface="Calibri"/>
                          <a:cs typeface="Calibri"/>
                          <a:sym typeface="Calibri"/>
                        </a:rPr>
                        <a:t>H</a:t>
                      </a:r>
                      <a:endParaRPr sz="10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000" u="none" strike="noStrike" cap="none">
                          <a:latin typeface="Calibri"/>
                          <a:ea typeface="Calibri"/>
                          <a:cs typeface="Calibri"/>
                          <a:sym typeface="Calibri"/>
                        </a:rPr>
                        <a:t>8</a:t>
                      </a:r>
                      <a:endParaRPr sz="10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11"/>
                  </a:ext>
                </a:extLst>
              </a:tr>
              <a:tr h="1959275">
                <a:tc>
                  <a:txBody>
                    <a:bodyPr/>
                    <a:lstStyle/>
                    <a:p>
                      <a:pPr marL="0" marR="0" lvl="0" indent="0" algn="l" rtl="0">
                        <a:lnSpc>
                          <a:spcPct val="115000"/>
                        </a:lnSpc>
                        <a:spcBef>
                          <a:spcPts val="0"/>
                        </a:spcBef>
                        <a:spcAft>
                          <a:spcPts val="0"/>
                        </a:spcAft>
                        <a:buNone/>
                      </a:pPr>
                      <a:r>
                        <a:rPr lang="en-ZA" sz="1000" u="none" strike="noStrike" cap="none">
                          <a:solidFill>
                            <a:schemeClr val="dk1"/>
                          </a:solidFill>
                          <a:latin typeface="Calibri"/>
                          <a:ea typeface="Calibri"/>
                          <a:cs typeface="Calibri"/>
                          <a:sym typeface="Calibri"/>
                        </a:rPr>
                        <a:t>AFRF 411</a:t>
                      </a:r>
                      <a:endParaRPr sz="1000" u="none" strike="noStrike" cap="none">
                        <a:solidFill>
                          <a:schemeClr val="dk1"/>
                        </a:solidFill>
                        <a:latin typeface="Calibri"/>
                        <a:ea typeface="Calibri"/>
                        <a:cs typeface="Calibri"/>
                        <a:sym typeface="Calibri"/>
                      </a:endParaRPr>
                    </a:p>
                    <a:p>
                      <a:pPr marL="0" marR="0" lvl="0" indent="0" algn="l" rtl="0">
                        <a:lnSpc>
                          <a:spcPct val="115000"/>
                        </a:lnSpc>
                        <a:spcBef>
                          <a:spcPts val="0"/>
                        </a:spcBef>
                        <a:spcAft>
                          <a:spcPts val="0"/>
                        </a:spcAft>
                        <a:buNone/>
                      </a:pPr>
                      <a:r>
                        <a:rPr lang="en-ZA" sz="1000" u="none" strike="noStrike" cap="none">
                          <a:solidFill>
                            <a:schemeClr val="dk1"/>
                          </a:solidFill>
                          <a:latin typeface="Calibri"/>
                          <a:ea typeface="Calibri"/>
                          <a:cs typeface="Calibri"/>
                          <a:sym typeface="Calibri"/>
                        </a:rPr>
                        <a:t>OR</a:t>
                      </a:r>
                      <a:endParaRPr/>
                    </a:p>
                    <a:p>
                      <a:pPr marL="0" marR="0" lvl="0" indent="0" algn="l" rtl="0">
                        <a:lnSpc>
                          <a:spcPct val="115000"/>
                        </a:lnSpc>
                        <a:spcBef>
                          <a:spcPts val="0"/>
                        </a:spcBef>
                        <a:spcAft>
                          <a:spcPts val="0"/>
                        </a:spcAft>
                        <a:buNone/>
                      </a:pPr>
                      <a:r>
                        <a:rPr lang="en-ZA" sz="1000" u="none" strike="noStrike" cap="none">
                          <a:solidFill>
                            <a:schemeClr val="dk1"/>
                          </a:solidFill>
                          <a:latin typeface="Calibri"/>
                          <a:ea typeface="Calibri"/>
                          <a:cs typeface="Calibri"/>
                          <a:sym typeface="Calibri"/>
                        </a:rPr>
                        <a:t>ENFF 411 </a:t>
                      </a:r>
                      <a:endParaRPr sz="1000" u="none" strike="noStrike" cap="none">
                        <a:solidFill>
                          <a:schemeClr val="dk1"/>
                        </a:solidFill>
                        <a:latin typeface="Calibri"/>
                        <a:ea typeface="Calibri"/>
                        <a:cs typeface="Calibri"/>
                        <a:sym typeface="Calibri"/>
                      </a:endParaRPr>
                    </a:p>
                    <a:p>
                      <a:pPr marL="0" marR="0" lvl="0" indent="0" algn="l" rtl="0">
                        <a:lnSpc>
                          <a:spcPct val="115000"/>
                        </a:lnSpc>
                        <a:spcBef>
                          <a:spcPts val="0"/>
                        </a:spcBef>
                        <a:spcAft>
                          <a:spcPts val="0"/>
                        </a:spcAft>
                        <a:buNone/>
                      </a:pPr>
                      <a:r>
                        <a:rPr lang="en-ZA" sz="1000" u="none" strike="noStrike" cap="none">
                          <a:solidFill>
                            <a:schemeClr val="dk1"/>
                          </a:solidFill>
                          <a:latin typeface="Calibri"/>
                          <a:ea typeface="Calibri"/>
                          <a:cs typeface="Calibri"/>
                          <a:sym typeface="Calibri"/>
                        </a:rPr>
                        <a:t> OR</a:t>
                      </a:r>
                      <a:endParaRPr/>
                    </a:p>
                    <a:p>
                      <a:pPr marL="0" marR="0" lvl="0" indent="0" algn="l" rtl="0">
                        <a:lnSpc>
                          <a:spcPct val="115000"/>
                        </a:lnSpc>
                        <a:spcBef>
                          <a:spcPts val="0"/>
                        </a:spcBef>
                        <a:spcAft>
                          <a:spcPts val="0"/>
                        </a:spcAft>
                        <a:buNone/>
                      </a:pPr>
                      <a:r>
                        <a:rPr lang="en-ZA" sz="1000" u="none" strike="noStrike" cap="none">
                          <a:solidFill>
                            <a:schemeClr val="dk1"/>
                          </a:solidFill>
                          <a:latin typeface="Calibri"/>
                          <a:ea typeface="Calibri"/>
                          <a:cs typeface="Calibri"/>
                          <a:sym typeface="Calibri"/>
                        </a:rPr>
                        <a:t>PEFF 411</a:t>
                      </a:r>
                      <a:endParaRPr/>
                    </a:p>
                    <a:p>
                      <a:pPr marL="0" marR="0" lvl="0" indent="0" algn="l" rtl="0">
                        <a:lnSpc>
                          <a:spcPct val="115000"/>
                        </a:lnSpc>
                        <a:spcBef>
                          <a:spcPts val="0"/>
                        </a:spcBef>
                        <a:spcAft>
                          <a:spcPts val="0"/>
                        </a:spcAft>
                        <a:buNone/>
                      </a:pPr>
                      <a:r>
                        <a:rPr lang="en-ZA" sz="1000" u="none" strike="noStrike" cap="none">
                          <a:solidFill>
                            <a:schemeClr val="dk1"/>
                          </a:solidFill>
                          <a:latin typeface="Calibri"/>
                          <a:ea typeface="Calibri"/>
                          <a:cs typeface="Calibri"/>
                          <a:sym typeface="Calibri"/>
                        </a:rPr>
                        <a:t>OR</a:t>
                      </a:r>
                      <a:endParaRPr/>
                    </a:p>
                    <a:p>
                      <a:pPr marL="0" marR="0" lvl="0" indent="0" algn="l" rtl="0">
                        <a:lnSpc>
                          <a:spcPct val="115000"/>
                        </a:lnSpc>
                        <a:spcBef>
                          <a:spcPts val="0"/>
                        </a:spcBef>
                        <a:spcAft>
                          <a:spcPts val="0"/>
                        </a:spcAft>
                        <a:buNone/>
                      </a:pPr>
                      <a:r>
                        <a:rPr lang="en-ZA" sz="1000" u="none" strike="noStrike" cap="none">
                          <a:solidFill>
                            <a:schemeClr val="dk1"/>
                          </a:solidFill>
                          <a:latin typeface="Calibri"/>
                          <a:ea typeface="Calibri"/>
                          <a:cs typeface="Calibri"/>
                          <a:sym typeface="Calibri"/>
                        </a:rPr>
                        <a:t>SEFF 411</a:t>
                      </a:r>
                      <a:endParaRPr/>
                    </a:p>
                    <a:p>
                      <a:pPr marL="0" marR="0" lvl="0" indent="0" algn="l" rtl="0">
                        <a:lnSpc>
                          <a:spcPct val="115000"/>
                        </a:lnSpc>
                        <a:spcBef>
                          <a:spcPts val="0"/>
                        </a:spcBef>
                        <a:spcAft>
                          <a:spcPts val="0"/>
                        </a:spcAft>
                        <a:buNone/>
                      </a:pPr>
                      <a:r>
                        <a:rPr lang="en-ZA" sz="1000" u="none" strike="noStrike" cap="none">
                          <a:solidFill>
                            <a:schemeClr val="dk1"/>
                          </a:solidFill>
                          <a:latin typeface="Calibri"/>
                          <a:ea typeface="Calibri"/>
                          <a:cs typeface="Calibri"/>
                          <a:sym typeface="Calibri"/>
                        </a:rPr>
                        <a:t>OR</a:t>
                      </a:r>
                      <a:endParaRPr/>
                    </a:p>
                    <a:p>
                      <a:pPr marL="0" marR="0" lvl="0" indent="0" algn="l" rtl="0">
                        <a:lnSpc>
                          <a:spcPct val="115000"/>
                        </a:lnSpc>
                        <a:spcBef>
                          <a:spcPts val="0"/>
                        </a:spcBef>
                        <a:spcAft>
                          <a:spcPts val="0"/>
                        </a:spcAft>
                        <a:buNone/>
                      </a:pPr>
                      <a:r>
                        <a:rPr lang="en-ZA" sz="1000" u="none" strike="noStrike" cap="none">
                          <a:solidFill>
                            <a:schemeClr val="dk1"/>
                          </a:solidFill>
                          <a:latin typeface="Calibri"/>
                          <a:ea typeface="Calibri"/>
                          <a:cs typeface="Calibri"/>
                          <a:sym typeface="Calibri"/>
                        </a:rPr>
                        <a:t>SOFF 411 </a:t>
                      </a:r>
                      <a:endParaRPr/>
                    </a:p>
                    <a:p>
                      <a:pPr marL="0" marR="0" lvl="0" indent="0" algn="l" rtl="0">
                        <a:lnSpc>
                          <a:spcPct val="115000"/>
                        </a:lnSpc>
                        <a:spcBef>
                          <a:spcPts val="0"/>
                        </a:spcBef>
                        <a:spcAft>
                          <a:spcPts val="0"/>
                        </a:spcAft>
                        <a:buNone/>
                      </a:pPr>
                      <a:r>
                        <a:rPr lang="en-ZA" sz="1000" u="none" strike="noStrike" cap="none">
                          <a:solidFill>
                            <a:schemeClr val="dk1"/>
                          </a:solidFill>
                          <a:latin typeface="Calibri"/>
                          <a:ea typeface="Calibri"/>
                          <a:cs typeface="Calibri"/>
                          <a:sym typeface="Calibri"/>
                        </a:rPr>
                        <a:t> OR</a:t>
                      </a:r>
                      <a:endParaRPr sz="1000" u="none" strike="noStrike" cap="none">
                        <a:solidFill>
                          <a:schemeClr val="dk1"/>
                        </a:solidFill>
                        <a:latin typeface="Calibri"/>
                        <a:ea typeface="Calibri"/>
                        <a:cs typeface="Calibri"/>
                        <a:sym typeface="Calibri"/>
                      </a:endParaRPr>
                    </a:p>
                    <a:p>
                      <a:pPr marL="0" marR="0" lvl="0" indent="0" algn="l" rtl="0">
                        <a:lnSpc>
                          <a:spcPct val="115000"/>
                        </a:lnSpc>
                        <a:spcBef>
                          <a:spcPts val="0"/>
                        </a:spcBef>
                        <a:spcAft>
                          <a:spcPts val="0"/>
                        </a:spcAft>
                        <a:buNone/>
                      </a:pPr>
                      <a:r>
                        <a:rPr lang="en-ZA" sz="1000" u="none" strike="noStrike" cap="none">
                          <a:solidFill>
                            <a:schemeClr val="dk1"/>
                          </a:solidFill>
                          <a:latin typeface="Calibri"/>
                          <a:ea typeface="Calibri"/>
                          <a:cs typeface="Calibri"/>
                          <a:sym typeface="Calibri"/>
                        </a:rPr>
                        <a:t>ZUFF 411 </a:t>
                      </a:r>
                      <a:endParaRPr sz="10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50000"/>
                        </a:lnSpc>
                        <a:spcBef>
                          <a:spcPts val="0"/>
                        </a:spcBef>
                        <a:spcAft>
                          <a:spcPts val="0"/>
                        </a:spcAft>
                        <a:buNone/>
                      </a:pPr>
                      <a:r>
                        <a:rPr lang="en-ZA" sz="1000" u="none" strike="noStrike" cap="none">
                          <a:latin typeface="Calibri"/>
                          <a:ea typeface="Calibri"/>
                          <a:cs typeface="Calibri"/>
                          <a:sym typeface="Calibri"/>
                        </a:rPr>
                        <a:t>H</a:t>
                      </a:r>
                      <a:endParaRPr sz="10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000" u="none" strike="noStrike" cap="none">
                          <a:latin typeface="Calibri"/>
                          <a:ea typeface="Calibri"/>
                          <a:cs typeface="Calibri"/>
                          <a:sym typeface="Calibri"/>
                        </a:rPr>
                        <a:t>12</a:t>
                      </a:r>
                      <a:endParaRPr sz="10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15000"/>
                        </a:lnSpc>
                        <a:spcBef>
                          <a:spcPts val="0"/>
                        </a:spcBef>
                        <a:spcAft>
                          <a:spcPts val="0"/>
                        </a:spcAft>
                        <a:buNone/>
                      </a:pPr>
                      <a:r>
                        <a:rPr lang="en-ZA" sz="1000" b="1" u="none" strike="noStrike" cap="none">
                          <a:latin typeface="Calibri"/>
                          <a:ea typeface="Calibri"/>
                          <a:cs typeface="Calibri"/>
                          <a:sym typeface="Calibri"/>
                        </a:rPr>
                        <a:t>AFRF 421 </a:t>
                      </a:r>
                      <a:endParaRPr sz="1000" b="1"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n-ZA" sz="1000" b="1" u="none" strike="noStrike" cap="none">
                          <a:latin typeface="Calibri"/>
                          <a:ea typeface="Calibri"/>
                          <a:cs typeface="Calibri"/>
                          <a:sym typeface="Calibri"/>
                        </a:rPr>
                        <a:t>OR</a:t>
                      </a:r>
                      <a:endParaRPr sz="1000" b="1"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n-ZA" sz="1000" b="1" u="none" strike="noStrike" cap="none">
                          <a:latin typeface="Calibri"/>
                          <a:ea typeface="Calibri"/>
                          <a:cs typeface="Calibri"/>
                          <a:sym typeface="Calibri"/>
                        </a:rPr>
                        <a:t>ENFF 421 </a:t>
                      </a:r>
                      <a:endParaRPr sz="1000" b="1"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n-ZA" sz="1000" b="1" u="none" strike="noStrike" cap="none">
                          <a:latin typeface="Calibri"/>
                          <a:ea typeface="Calibri"/>
                          <a:cs typeface="Calibri"/>
                          <a:sym typeface="Calibri"/>
                        </a:rPr>
                        <a:t>OR</a:t>
                      </a:r>
                      <a:endParaRPr/>
                    </a:p>
                    <a:p>
                      <a:pPr marL="0" marR="0" lvl="0" indent="0" algn="l" rtl="0">
                        <a:lnSpc>
                          <a:spcPct val="115000"/>
                        </a:lnSpc>
                        <a:spcBef>
                          <a:spcPts val="0"/>
                        </a:spcBef>
                        <a:spcAft>
                          <a:spcPts val="0"/>
                        </a:spcAft>
                        <a:buNone/>
                      </a:pPr>
                      <a:r>
                        <a:rPr lang="en-ZA" sz="1000" b="1" u="none" strike="noStrike" cap="none">
                          <a:latin typeface="Calibri"/>
                          <a:ea typeface="Calibri"/>
                          <a:cs typeface="Calibri"/>
                          <a:sym typeface="Calibri"/>
                        </a:rPr>
                        <a:t>PEFF 421</a:t>
                      </a:r>
                      <a:endParaRPr/>
                    </a:p>
                    <a:p>
                      <a:pPr marL="0" marR="0" lvl="0" indent="0" algn="l" rtl="0">
                        <a:lnSpc>
                          <a:spcPct val="115000"/>
                        </a:lnSpc>
                        <a:spcBef>
                          <a:spcPts val="0"/>
                        </a:spcBef>
                        <a:spcAft>
                          <a:spcPts val="0"/>
                        </a:spcAft>
                        <a:buNone/>
                      </a:pPr>
                      <a:r>
                        <a:rPr lang="en-ZA" sz="1000" b="1" u="none" strike="noStrike" cap="none">
                          <a:latin typeface="Calibri"/>
                          <a:ea typeface="Calibri"/>
                          <a:cs typeface="Calibri"/>
                          <a:sym typeface="Calibri"/>
                        </a:rPr>
                        <a:t>OR</a:t>
                      </a:r>
                      <a:endParaRPr/>
                    </a:p>
                    <a:p>
                      <a:pPr marL="0" marR="0" lvl="0" indent="0" algn="l" rtl="0">
                        <a:lnSpc>
                          <a:spcPct val="115000"/>
                        </a:lnSpc>
                        <a:spcBef>
                          <a:spcPts val="0"/>
                        </a:spcBef>
                        <a:spcAft>
                          <a:spcPts val="0"/>
                        </a:spcAft>
                        <a:buNone/>
                      </a:pPr>
                      <a:r>
                        <a:rPr lang="en-ZA" sz="1000" b="1" u="none" strike="noStrike" cap="none">
                          <a:latin typeface="Calibri"/>
                          <a:ea typeface="Calibri"/>
                          <a:cs typeface="Calibri"/>
                          <a:sym typeface="Calibri"/>
                        </a:rPr>
                        <a:t>SEFF 421</a:t>
                      </a:r>
                      <a:endParaRPr/>
                    </a:p>
                    <a:p>
                      <a:pPr marL="0" marR="0" lvl="0" indent="0" algn="l" rtl="0">
                        <a:lnSpc>
                          <a:spcPct val="115000"/>
                        </a:lnSpc>
                        <a:spcBef>
                          <a:spcPts val="0"/>
                        </a:spcBef>
                        <a:spcAft>
                          <a:spcPts val="0"/>
                        </a:spcAft>
                        <a:buNone/>
                      </a:pPr>
                      <a:r>
                        <a:rPr lang="en-ZA" sz="1000" b="1" u="none" strike="noStrike" cap="none">
                          <a:latin typeface="Calibri"/>
                          <a:ea typeface="Calibri"/>
                          <a:cs typeface="Calibri"/>
                          <a:sym typeface="Calibri"/>
                        </a:rPr>
                        <a:t>OR</a:t>
                      </a:r>
                      <a:endParaRPr sz="1000" b="1"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n-ZA" sz="1000" b="1" u="none" strike="noStrike" cap="none">
                          <a:latin typeface="Calibri"/>
                          <a:ea typeface="Calibri"/>
                          <a:cs typeface="Calibri"/>
                          <a:sym typeface="Calibri"/>
                        </a:rPr>
                        <a:t>SOFF 421 </a:t>
                      </a:r>
                      <a:endParaRPr sz="1000" b="1"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n-ZA" sz="1000" b="1" u="none" strike="noStrike" cap="none">
                          <a:latin typeface="Calibri"/>
                          <a:ea typeface="Calibri"/>
                          <a:cs typeface="Calibri"/>
                          <a:sym typeface="Calibri"/>
                        </a:rPr>
                        <a:t> OR</a:t>
                      </a:r>
                      <a:endParaRPr sz="1000" b="1"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n-ZA" sz="1000" b="1" u="none" strike="noStrike" cap="none">
                          <a:latin typeface="Calibri"/>
                          <a:ea typeface="Calibri"/>
                          <a:cs typeface="Calibri"/>
                          <a:sym typeface="Calibri"/>
                        </a:rPr>
                        <a:t>ZUFF 421 </a:t>
                      </a:r>
                      <a:endParaRPr sz="1000" b="1"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50000"/>
                        </a:lnSpc>
                        <a:spcBef>
                          <a:spcPts val="0"/>
                        </a:spcBef>
                        <a:spcAft>
                          <a:spcPts val="0"/>
                        </a:spcAft>
                        <a:buNone/>
                      </a:pPr>
                      <a:r>
                        <a:rPr lang="en-ZA" sz="1000" u="none" strike="noStrike" cap="none">
                          <a:latin typeface="Calibri"/>
                          <a:ea typeface="Calibri"/>
                          <a:cs typeface="Calibri"/>
                          <a:sym typeface="Calibri"/>
                        </a:rPr>
                        <a:t>H</a:t>
                      </a:r>
                      <a:endParaRPr sz="10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000" u="none" strike="noStrike" cap="none">
                          <a:latin typeface="Calibri"/>
                          <a:ea typeface="Calibri"/>
                          <a:cs typeface="Calibri"/>
                          <a:sym typeface="Calibri"/>
                        </a:rPr>
                        <a:t>12</a:t>
                      </a:r>
                      <a:endParaRPr sz="10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12"/>
                  </a:ext>
                </a:extLst>
              </a:tr>
              <a:tr h="1243000">
                <a:tc>
                  <a:txBody>
                    <a:bodyPr/>
                    <a:lstStyle/>
                    <a:p>
                      <a:pPr marL="0" marR="0" lvl="0" indent="0" algn="l" rtl="0">
                        <a:lnSpc>
                          <a:spcPct val="115000"/>
                        </a:lnSpc>
                        <a:spcBef>
                          <a:spcPts val="0"/>
                        </a:spcBef>
                        <a:spcAft>
                          <a:spcPts val="0"/>
                        </a:spcAft>
                        <a:buNone/>
                      </a:pPr>
                      <a:r>
                        <a:rPr lang="en-ZA" sz="1000" u="none" strike="noStrike" cap="none">
                          <a:solidFill>
                            <a:schemeClr val="dk1"/>
                          </a:solidFill>
                          <a:latin typeface="Calibri"/>
                          <a:ea typeface="Calibri"/>
                          <a:cs typeface="Calibri"/>
                          <a:sym typeface="Calibri"/>
                        </a:rPr>
                        <a:t>AFAF  411</a:t>
                      </a:r>
                      <a:endParaRPr sz="1000" u="none" strike="noStrike" cap="none">
                        <a:solidFill>
                          <a:schemeClr val="dk1"/>
                        </a:solidFill>
                        <a:latin typeface="Calibri"/>
                        <a:ea typeface="Calibri"/>
                        <a:cs typeface="Calibri"/>
                        <a:sym typeface="Calibri"/>
                      </a:endParaRPr>
                    </a:p>
                    <a:p>
                      <a:pPr marL="0" marR="0" lvl="0" indent="0" algn="l" rtl="0">
                        <a:lnSpc>
                          <a:spcPct val="115000"/>
                        </a:lnSpc>
                        <a:spcBef>
                          <a:spcPts val="0"/>
                        </a:spcBef>
                        <a:spcAft>
                          <a:spcPts val="0"/>
                        </a:spcAft>
                        <a:buNone/>
                      </a:pPr>
                      <a:r>
                        <a:rPr lang="en-ZA" sz="1000" u="none" strike="noStrike" cap="none">
                          <a:solidFill>
                            <a:schemeClr val="dk1"/>
                          </a:solidFill>
                          <a:latin typeface="Calibri"/>
                          <a:ea typeface="Calibri"/>
                          <a:cs typeface="Calibri"/>
                          <a:sym typeface="Calibri"/>
                        </a:rPr>
                        <a:t>OR</a:t>
                      </a:r>
                      <a:endParaRPr/>
                    </a:p>
                    <a:p>
                      <a:pPr marL="0" marR="0" lvl="0" indent="0" algn="l" rtl="0">
                        <a:lnSpc>
                          <a:spcPct val="115000"/>
                        </a:lnSpc>
                        <a:spcBef>
                          <a:spcPts val="0"/>
                        </a:spcBef>
                        <a:spcAft>
                          <a:spcPts val="0"/>
                        </a:spcAft>
                        <a:buNone/>
                      </a:pPr>
                      <a:r>
                        <a:rPr lang="en-ZA" sz="1000" u="none" strike="noStrike" cap="none">
                          <a:solidFill>
                            <a:schemeClr val="dk1"/>
                          </a:solidFill>
                          <a:latin typeface="Calibri"/>
                          <a:ea typeface="Calibri"/>
                          <a:cs typeface="Calibri"/>
                          <a:sym typeface="Calibri"/>
                        </a:rPr>
                        <a:t>ENAF 411</a:t>
                      </a:r>
                      <a:endParaRPr sz="1000" u="none" strike="noStrike" cap="none">
                        <a:solidFill>
                          <a:schemeClr val="dk1"/>
                        </a:solidFill>
                        <a:latin typeface="Calibri"/>
                        <a:ea typeface="Calibri"/>
                        <a:cs typeface="Calibri"/>
                        <a:sym typeface="Calibri"/>
                      </a:endParaRPr>
                    </a:p>
                    <a:p>
                      <a:pPr marL="0" marR="0" lvl="0" indent="0" algn="l" rtl="0">
                        <a:lnSpc>
                          <a:spcPct val="115000"/>
                        </a:lnSpc>
                        <a:spcBef>
                          <a:spcPts val="0"/>
                        </a:spcBef>
                        <a:spcAft>
                          <a:spcPts val="0"/>
                        </a:spcAft>
                        <a:buNone/>
                      </a:pPr>
                      <a:r>
                        <a:rPr lang="en-ZA" sz="1000" u="none" strike="noStrike" cap="none">
                          <a:solidFill>
                            <a:schemeClr val="dk1"/>
                          </a:solidFill>
                          <a:latin typeface="Calibri"/>
                          <a:ea typeface="Calibri"/>
                          <a:cs typeface="Calibri"/>
                          <a:sym typeface="Calibri"/>
                        </a:rPr>
                        <a:t>OR</a:t>
                      </a:r>
                      <a:endParaRPr/>
                    </a:p>
                    <a:p>
                      <a:pPr marL="0" marR="0" lvl="0" indent="0" algn="l" rtl="0">
                        <a:lnSpc>
                          <a:spcPct val="115000"/>
                        </a:lnSpc>
                        <a:spcBef>
                          <a:spcPts val="0"/>
                        </a:spcBef>
                        <a:spcAft>
                          <a:spcPts val="0"/>
                        </a:spcAft>
                        <a:buNone/>
                      </a:pPr>
                      <a:r>
                        <a:rPr lang="en-ZA" sz="1000" u="none" strike="noStrike" cap="none">
                          <a:solidFill>
                            <a:schemeClr val="dk1"/>
                          </a:solidFill>
                          <a:latin typeface="Calibri"/>
                          <a:ea typeface="Calibri"/>
                          <a:cs typeface="Calibri"/>
                          <a:sym typeface="Calibri"/>
                        </a:rPr>
                        <a:t>SEAF 411 </a:t>
                      </a:r>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50000"/>
                        </a:lnSpc>
                        <a:spcBef>
                          <a:spcPts val="0"/>
                        </a:spcBef>
                        <a:spcAft>
                          <a:spcPts val="0"/>
                        </a:spcAft>
                        <a:buNone/>
                      </a:pPr>
                      <a:r>
                        <a:rPr lang="en-ZA" sz="1000" u="none" strike="noStrike" cap="none">
                          <a:latin typeface="Calibri"/>
                          <a:ea typeface="Calibri"/>
                          <a:cs typeface="Calibri"/>
                          <a:sym typeface="Calibri"/>
                        </a:rPr>
                        <a:t>H</a:t>
                      </a:r>
                      <a:endParaRPr sz="10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000" u="none" strike="noStrike" cap="none">
                          <a:latin typeface="Calibri"/>
                          <a:ea typeface="Calibri"/>
                          <a:cs typeface="Calibri"/>
                          <a:sym typeface="Calibri"/>
                        </a:rPr>
                        <a:t>8</a:t>
                      </a:r>
                      <a:endParaRPr sz="10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15000"/>
                        </a:lnSpc>
                        <a:spcBef>
                          <a:spcPts val="0"/>
                        </a:spcBef>
                        <a:spcAft>
                          <a:spcPts val="0"/>
                        </a:spcAft>
                        <a:buNone/>
                      </a:pPr>
                      <a:r>
                        <a:rPr lang="en-ZA" sz="1000" b="1" u="none" strike="noStrike" cap="none">
                          <a:latin typeface="Calibri"/>
                          <a:ea typeface="Calibri"/>
                          <a:cs typeface="Calibri"/>
                          <a:sym typeface="Calibri"/>
                        </a:rPr>
                        <a:t>AFAF  421 </a:t>
                      </a:r>
                      <a:endParaRPr sz="1000" b="1"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n-ZA" sz="1000" b="1" u="none" strike="noStrike" cap="none">
                          <a:latin typeface="Calibri"/>
                          <a:ea typeface="Calibri"/>
                          <a:cs typeface="Calibri"/>
                          <a:sym typeface="Calibri"/>
                        </a:rPr>
                        <a:t>OR</a:t>
                      </a:r>
                      <a:endParaRPr sz="1000" b="1"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n-ZA" sz="1000" b="1" u="none" strike="noStrike" cap="none">
                          <a:latin typeface="Calibri"/>
                          <a:ea typeface="Calibri"/>
                          <a:cs typeface="Calibri"/>
                          <a:sym typeface="Calibri"/>
                        </a:rPr>
                        <a:t>ENAF 421</a:t>
                      </a:r>
                      <a:endParaRPr/>
                    </a:p>
                    <a:p>
                      <a:pPr marL="0" marR="0" lvl="0" indent="0" algn="l" rtl="0">
                        <a:lnSpc>
                          <a:spcPct val="115000"/>
                        </a:lnSpc>
                        <a:spcBef>
                          <a:spcPts val="0"/>
                        </a:spcBef>
                        <a:spcAft>
                          <a:spcPts val="0"/>
                        </a:spcAft>
                        <a:buNone/>
                      </a:pPr>
                      <a:r>
                        <a:rPr lang="en-ZA" sz="1000" b="1" u="none" strike="noStrike" cap="none">
                          <a:latin typeface="Calibri"/>
                          <a:ea typeface="Calibri"/>
                          <a:cs typeface="Calibri"/>
                          <a:sym typeface="Calibri"/>
                        </a:rPr>
                        <a:t>OR</a:t>
                      </a:r>
                      <a:endParaRPr sz="1000" b="1"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n-ZA" sz="1000" b="1" u="none" strike="noStrike" cap="none">
                          <a:latin typeface="Calibri"/>
                          <a:ea typeface="Calibri"/>
                          <a:cs typeface="Calibri"/>
                          <a:sym typeface="Calibri"/>
                        </a:rPr>
                        <a:t>SEAF 421</a:t>
                      </a:r>
                      <a:endParaRPr sz="1000" b="1"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50000"/>
                        </a:lnSpc>
                        <a:spcBef>
                          <a:spcPts val="0"/>
                        </a:spcBef>
                        <a:spcAft>
                          <a:spcPts val="0"/>
                        </a:spcAft>
                        <a:buNone/>
                      </a:pPr>
                      <a:r>
                        <a:rPr lang="en-ZA" sz="1000" u="none" strike="noStrike" cap="none">
                          <a:latin typeface="Calibri"/>
                          <a:ea typeface="Calibri"/>
                          <a:cs typeface="Calibri"/>
                          <a:sym typeface="Calibri"/>
                        </a:rPr>
                        <a:t>H</a:t>
                      </a:r>
                      <a:endParaRPr sz="10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000" u="none" strike="noStrike" cap="none">
                          <a:latin typeface="Calibri"/>
                          <a:ea typeface="Calibri"/>
                          <a:cs typeface="Calibri"/>
                          <a:sym typeface="Calibri"/>
                        </a:rPr>
                        <a:t>8</a:t>
                      </a:r>
                      <a:endParaRPr sz="10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13"/>
                  </a:ext>
                </a:extLst>
              </a:tr>
            </a:tbl>
          </a:graphicData>
        </a:graphic>
      </p:graphicFrame>
      <p:sp>
        <p:nvSpPr>
          <p:cNvPr id="372" name="Google Shape;372;p21"/>
          <p:cNvSpPr/>
          <p:nvPr/>
        </p:nvSpPr>
        <p:spPr>
          <a:xfrm>
            <a:off x="389440" y="4104305"/>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73" name="Google Shape;373;p21"/>
          <p:cNvSpPr/>
          <p:nvPr/>
        </p:nvSpPr>
        <p:spPr>
          <a:xfrm>
            <a:off x="398247" y="6423116"/>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74" name="Google Shape;374;p21"/>
          <p:cNvSpPr/>
          <p:nvPr/>
        </p:nvSpPr>
        <p:spPr>
          <a:xfrm>
            <a:off x="6783728" y="4072763"/>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75" name="Google Shape;375;p21"/>
          <p:cNvSpPr/>
          <p:nvPr/>
        </p:nvSpPr>
        <p:spPr>
          <a:xfrm>
            <a:off x="6765707" y="6415996"/>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76" name="Google Shape;376;p21"/>
          <p:cNvSpPr/>
          <p:nvPr/>
        </p:nvSpPr>
        <p:spPr>
          <a:xfrm>
            <a:off x="323355" y="1656894"/>
            <a:ext cx="835286" cy="245660"/>
          </a:xfrm>
          <a:prstGeom prst="ellipse">
            <a:avLst/>
          </a:prstGeom>
          <a:noFill/>
          <a:ln w="25400" cap="flat" cmpd="sng">
            <a:solidFill>
              <a:srgbClr val="00B0F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77" name="Google Shape;377;p21"/>
          <p:cNvSpPr/>
          <p:nvPr/>
        </p:nvSpPr>
        <p:spPr>
          <a:xfrm>
            <a:off x="959150" y="1167951"/>
            <a:ext cx="1991867" cy="312200"/>
          </a:xfrm>
          <a:prstGeom prst="rect">
            <a:avLst/>
          </a:prstGeom>
          <a:noFill/>
          <a:ln w="28575" cap="flat" cmpd="sng">
            <a:solidFill>
              <a:srgbClr val="92D05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78" name="Google Shape;378;p21"/>
          <p:cNvSpPr/>
          <p:nvPr/>
        </p:nvSpPr>
        <p:spPr>
          <a:xfrm>
            <a:off x="7331123" y="1190316"/>
            <a:ext cx="2062260" cy="289834"/>
          </a:xfrm>
          <a:prstGeom prst="rect">
            <a:avLst/>
          </a:prstGeom>
          <a:noFill/>
          <a:ln w="28575" cap="flat" cmpd="sng">
            <a:solidFill>
              <a:srgbClr val="92D05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379" name="Google Shape;379;p21"/>
          <p:cNvPicPr preferRelativeResize="0"/>
          <p:nvPr/>
        </p:nvPicPr>
        <p:blipFill rotWithShape="1">
          <a:blip r:embed="rId5">
            <a:alphaModFix/>
          </a:blip>
          <a:srcRect/>
          <a:stretch/>
        </p:blipFill>
        <p:spPr>
          <a:xfrm>
            <a:off x="11111346" y="116643"/>
            <a:ext cx="609600" cy="6096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7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7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7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7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79"/>
                                        </p:tgtEl>
                                        <p:attrNameLst>
                                          <p:attrName>style.visibility</p:attrName>
                                        </p:attrNameLst>
                                      </p:cBhvr>
                                      <p:to>
                                        <p:strVal val="visible"/>
                                      </p:to>
                                    </p:set>
                                    <p:animEffect transition="in" filter="fade">
                                      <p:cBhvr>
                                        <p:cTn id="35" dur="5000"/>
                                        <p:tgtEl>
                                          <p:spTgt spid="3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83"/>
        <p:cNvGrpSpPr/>
        <p:nvPr/>
      </p:nvGrpSpPr>
      <p:grpSpPr>
        <a:xfrm>
          <a:off x="0" y="0"/>
          <a:ext cx="0" cy="0"/>
          <a:chOff x="0" y="0"/>
          <a:chExt cx="0" cy="0"/>
        </a:xfrm>
      </p:grpSpPr>
      <p:pic>
        <p:nvPicPr>
          <p:cNvPr id="384" name="Google Shape;384;p22"/>
          <p:cNvPicPr preferRelativeResize="0"/>
          <p:nvPr/>
        </p:nvPicPr>
        <p:blipFill rotWithShape="1">
          <a:blip r:embed="rId3">
            <a:alphaModFix/>
          </a:blip>
          <a:srcRect/>
          <a:stretch/>
        </p:blipFill>
        <p:spPr>
          <a:xfrm>
            <a:off x="0" y="0"/>
            <a:ext cx="12192000" cy="1215189"/>
          </a:xfrm>
          <a:prstGeom prst="rect">
            <a:avLst/>
          </a:prstGeom>
          <a:noFill/>
          <a:ln>
            <a:noFill/>
          </a:ln>
        </p:spPr>
      </p:pic>
      <p:sp>
        <p:nvSpPr>
          <p:cNvPr id="385" name="Google Shape;385;p22"/>
          <p:cNvSpPr txBox="1">
            <a:spLocks noGrp="1"/>
          </p:cNvSpPr>
          <p:nvPr>
            <p:ph type="title"/>
          </p:nvPr>
        </p:nvSpPr>
        <p:spPr>
          <a:xfrm>
            <a:off x="118575" y="97200"/>
            <a:ext cx="11976600" cy="1117989"/>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2800"/>
              <a:buNone/>
            </a:pPr>
            <a:r>
              <a:rPr lang="en-ZA" sz="4000" b="1">
                <a:solidFill>
                  <a:srgbClr val="FFFFFF"/>
                </a:solidFill>
              </a:rPr>
              <a:t>MAHIKENG - </a:t>
            </a:r>
            <a:r>
              <a:rPr lang="en-ZA" sz="4000" b="1" u="sng"/>
              <a:t>4BH-J01</a:t>
            </a:r>
            <a:br>
              <a:rPr lang="en-ZA" sz="4000" b="1">
                <a:solidFill>
                  <a:srgbClr val="FFFFFF"/>
                </a:solidFill>
              </a:rPr>
            </a:br>
            <a:r>
              <a:rPr lang="en-ZA" sz="3600" b="1">
                <a:solidFill>
                  <a:srgbClr val="FFFFFF"/>
                </a:solidFill>
              </a:rPr>
              <a:t>4th Year  / 4de Jaar</a:t>
            </a:r>
            <a:endParaRPr sz="3600" b="1" i="1">
              <a:solidFill>
                <a:srgbClr val="FFFFFF"/>
              </a:solidFill>
            </a:endParaRPr>
          </a:p>
        </p:txBody>
      </p:sp>
      <p:pic>
        <p:nvPicPr>
          <p:cNvPr id="386" name="Google Shape;386;p22"/>
          <p:cNvPicPr preferRelativeResize="0"/>
          <p:nvPr/>
        </p:nvPicPr>
        <p:blipFill rotWithShape="1">
          <a:blip r:embed="rId4">
            <a:alphaModFix/>
          </a:blip>
          <a:srcRect b="52961"/>
          <a:stretch/>
        </p:blipFill>
        <p:spPr>
          <a:xfrm>
            <a:off x="0" y="6279662"/>
            <a:ext cx="12191998" cy="644769"/>
          </a:xfrm>
          <a:prstGeom prst="rect">
            <a:avLst/>
          </a:prstGeom>
          <a:noFill/>
          <a:ln>
            <a:noFill/>
          </a:ln>
        </p:spPr>
      </p:pic>
      <p:graphicFrame>
        <p:nvGraphicFramePr>
          <p:cNvPr id="387" name="Google Shape;387;p22"/>
          <p:cNvGraphicFramePr/>
          <p:nvPr/>
        </p:nvGraphicFramePr>
        <p:xfrm>
          <a:off x="180560" y="1128834"/>
          <a:ext cx="11515075" cy="5674616"/>
        </p:xfrm>
        <a:graphic>
          <a:graphicData uri="http://schemas.openxmlformats.org/drawingml/2006/table">
            <a:tbl>
              <a:tblPr firstRow="1" firstCol="1" bandRow="1">
                <a:noFill/>
                <a:tableStyleId>{3533CF94-30AF-48E4-9EEC-5A5980F779A0}</a:tableStyleId>
              </a:tblPr>
              <a:tblGrid>
                <a:gridCol w="3343175">
                  <a:extLst>
                    <a:ext uri="{9D8B030D-6E8A-4147-A177-3AD203B41FA5}">
                      <a16:colId xmlns:a16="http://schemas.microsoft.com/office/drawing/2014/main" val="20000"/>
                    </a:ext>
                  </a:extLst>
                </a:gridCol>
                <a:gridCol w="1393975">
                  <a:extLst>
                    <a:ext uri="{9D8B030D-6E8A-4147-A177-3AD203B41FA5}">
                      <a16:colId xmlns:a16="http://schemas.microsoft.com/office/drawing/2014/main" val="20001"/>
                    </a:ext>
                  </a:extLst>
                </a:gridCol>
                <a:gridCol w="697000">
                  <a:extLst>
                    <a:ext uri="{9D8B030D-6E8A-4147-A177-3AD203B41FA5}">
                      <a16:colId xmlns:a16="http://schemas.microsoft.com/office/drawing/2014/main" val="20002"/>
                    </a:ext>
                  </a:extLst>
                </a:gridCol>
                <a:gridCol w="979550">
                  <a:extLst>
                    <a:ext uri="{9D8B030D-6E8A-4147-A177-3AD203B41FA5}">
                      <a16:colId xmlns:a16="http://schemas.microsoft.com/office/drawing/2014/main" val="20003"/>
                    </a:ext>
                  </a:extLst>
                </a:gridCol>
                <a:gridCol w="2841675">
                  <a:extLst>
                    <a:ext uri="{9D8B030D-6E8A-4147-A177-3AD203B41FA5}">
                      <a16:colId xmlns:a16="http://schemas.microsoft.com/office/drawing/2014/main" val="20004"/>
                    </a:ext>
                  </a:extLst>
                </a:gridCol>
                <a:gridCol w="1393975">
                  <a:extLst>
                    <a:ext uri="{9D8B030D-6E8A-4147-A177-3AD203B41FA5}">
                      <a16:colId xmlns:a16="http://schemas.microsoft.com/office/drawing/2014/main" val="20005"/>
                    </a:ext>
                  </a:extLst>
                </a:gridCol>
                <a:gridCol w="865725">
                  <a:extLst>
                    <a:ext uri="{9D8B030D-6E8A-4147-A177-3AD203B41FA5}">
                      <a16:colId xmlns:a16="http://schemas.microsoft.com/office/drawing/2014/main" val="20006"/>
                    </a:ext>
                  </a:extLst>
                </a:gridCol>
              </a:tblGrid>
              <a:tr h="438025">
                <a:tc>
                  <a:txBody>
                    <a:bodyPr/>
                    <a:lstStyle/>
                    <a:p>
                      <a:pPr marL="0" marR="0" lvl="0" indent="0" algn="ctr" rtl="0">
                        <a:lnSpc>
                          <a:spcPct val="150000"/>
                        </a:lnSpc>
                        <a:spcBef>
                          <a:spcPts val="0"/>
                        </a:spcBef>
                        <a:spcAft>
                          <a:spcPts val="0"/>
                        </a:spcAft>
                        <a:buNone/>
                      </a:pPr>
                      <a:r>
                        <a:rPr lang="en-ZA" sz="2000" u="none" strike="noStrike" cap="none">
                          <a:solidFill>
                            <a:schemeClr val="dk1"/>
                          </a:solidFill>
                          <a:latin typeface="Calibri"/>
                          <a:ea typeface="Calibri"/>
                          <a:cs typeface="Calibri"/>
                          <a:sym typeface="Calibri"/>
                        </a:rPr>
                        <a:t>FIRST SEMESTER</a:t>
                      </a:r>
                      <a:endParaRPr sz="20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u="none" strike="noStrike" cap="none">
                          <a:solidFill>
                            <a:schemeClr val="dk1"/>
                          </a:solidFill>
                          <a:latin typeface="Calibri"/>
                          <a:ea typeface="Calibri"/>
                          <a:cs typeface="Calibri"/>
                          <a:sym typeface="Calibri"/>
                        </a:rPr>
                        <a:t>TYPE</a:t>
                      </a:r>
                      <a:endParaRPr sz="12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50000"/>
                        </a:lnSpc>
                        <a:spcBef>
                          <a:spcPts val="0"/>
                        </a:spcBef>
                        <a:spcAft>
                          <a:spcPts val="0"/>
                        </a:spcAft>
                        <a:buNone/>
                      </a:pPr>
                      <a:r>
                        <a:rPr lang="en-ZA" sz="1200" u="none" strike="noStrike" cap="none">
                          <a:solidFill>
                            <a:schemeClr val="dk1"/>
                          </a:solidFill>
                          <a:latin typeface="Calibri"/>
                          <a:ea typeface="Calibri"/>
                          <a:cs typeface="Calibri"/>
                          <a:sym typeface="Calibri"/>
                        </a:rPr>
                        <a:t>CR</a:t>
                      </a:r>
                      <a:endParaRPr sz="12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rowSpan="14">
                  <a:txBody>
                    <a:bodyPr/>
                    <a:lstStyle/>
                    <a:p>
                      <a:pPr marL="0" marR="0" lvl="0" indent="0" algn="ctr" rtl="0">
                        <a:lnSpc>
                          <a:spcPct val="115000"/>
                        </a:lnSpc>
                        <a:spcBef>
                          <a:spcPts val="0"/>
                        </a:spcBef>
                        <a:spcAft>
                          <a:spcPts val="0"/>
                        </a:spcAft>
                        <a:buNone/>
                      </a:pPr>
                      <a:r>
                        <a:rPr lang="en-ZA" sz="2800" b="1" u="none" strike="noStrike" cap="none">
                          <a:solidFill>
                            <a:schemeClr val="lt1"/>
                          </a:solidFill>
                          <a:latin typeface="Calibri"/>
                          <a:ea typeface="Calibri"/>
                          <a:cs typeface="Calibri"/>
                          <a:sym typeface="Calibri"/>
                        </a:rPr>
                        <a:t>M</a:t>
                      </a:r>
                      <a:endParaRPr/>
                    </a:p>
                    <a:p>
                      <a:pPr marL="0" marR="0" lvl="0" indent="0" algn="ctr" rtl="0">
                        <a:lnSpc>
                          <a:spcPct val="115000"/>
                        </a:lnSpc>
                        <a:spcBef>
                          <a:spcPts val="0"/>
                        </a:spcBef>
                        <a:spcAft>
                          <a:spcPts val="0"/>
                        </a:spcAft>
                        <a:buNone/>
                      </a:pPr>
                      <a:r>
                        <a:rPr lang="en-ZA" sz="2800" b="1" u="none" strike="noStrike" cap="none">
                          <a:solidFill>
                            <a:schemeClr val="lt1"/>
                          </a:solidFill>
                          <a:latin typeface="Calibri"/>
                          <a:ea typeface="Calibri"/>
                          <a:cs typeface="Calibri"/>
                          <a:sym typeface="Calibri"/>
                        </a:rPr>
                        <a:t>A</a:t>
                      </a:r>
                      <a:endParaRPr/>
                    </a:p>
                    <a:p>
                      <a:pPr marL="0" marR="0" lvl="0" indent="0" algn="ctr" rtl="0">
                        <a:lnSpc>
                          <a:spcPct val="115000"/>
                        </a:lnSpc>
                        <a:spcBef>
                          <a:spcPts val="0"/>
                        </a:spcBef>
                        <a:spcAft>
                          <a:spcPts val="0"/>
                        </a:spcAft>
                        <a:buNone/>
                      </a:pPr>
                      <a:r>
                        <a:rPr lang="en-ZA" sz="2800" b="1" u="none" strike="noStrike" cap="none">
                          <a:solidFill>
                            <a:schemeClr val="lt1"/>
                          </a:solidFill>
                          <a:latin typeface="Calibri"/>
                          <a:ea typeface="Calibri"/>
                          <a:cs typeface="Calibri"/>
                          <a:sym typeface="Calibri"/>
                        </a:rPr>
                        <a:t>H</a:t>
                      </a:r>
                      <a:endParaRPr/>
                    </a:p>
                    <a:p>
                      <a:pPr marL="0" marR="0" lvl="0" indent="0" algn="ctr" rtl="0">
                        <a:lnSpc>
                          <a:spcPct val="115000"/>
                        </a:lnSpc>
                        <a:spcBef>
                          <a:spcPts val="0"/>
                        </a:spcBef>
                        <a:spcAft>
                          <a:spcPts val="0"/>
                        </a:spcAft>
                        <a:buNone/>
                      </a:pPr>
                      <a:r>
                        <a:rPr lang="en-ZA" sz="2800" b="1" u="none" strike="noStrike" cap="none">
                          <a:solidFill>
                            <a:schemeClr val="lt1"/>
                          </a:solidFill>
                          <a:latin typeface="Calibri"/>
                          <a:ea typeface="Calibri"/>
                          <a:cs typeface="Calibri"/>
                          <a:sym typeface="Calibri"/>
                        </a:rPr>
                        <a:t>I</a:t>
                      </a:r>
                      <a:endParaRPr/>
                    </a:p>
                    <a:p>
                      <a:pPr marL="0" marR="0" lvl="0" indent="0" algn="ctr" rtl="0">
                        <a:lnSpc>
                          <a:spcPct val="115000"/>
                        </a:lnSpc>
                        <a:spcBef>
                          <a:spcPts val="0"/>
                        </a:spcBef>
                        <a:spcAft>
                          <a:spcPts val="0"/>
                        </a:spcAft>
                        <a:buNone/>
                      </a:pPr>
                      <a:r>
                        <a:rPr lang="en-ZA" sz="2800" b="1" u="none" strike="noStrike" cap="none">
                          <a:solidFill>
                            <a:schemeClr val="lt1"/>
                          </a:solidFill>
                          <a:latin typeface="Calibri"/>
                          <a:ea typeface="Calibri"/>
                          <a:cs typeface="Calibri"/>
                          <a:sym typeface="Calibri"/>
                        </a:rPr>
                        <a:t>K</a:t>
                      </a:r>
                      <a:endParaRPr/>
                    </a:p>
                    <a:p>
                      <a:pPr marL="0" marR="0" lvl="0" indent="0" algn="ctr" rtl="0">
                        <a:lnSpc>
                          <a:spcPct val="115000"/>
                        </a:lnSpc>
                        <a:spcBef>
                          <a:spcPts val="0"/>
                        </a:spcBef>
                        <a:spcAft>
                          <a:spcPts val="0"/>
                        </a:spcAft>
                        <a:buNone/>
                      </a:pPr>
                      <a:r>
                        <a:rPr lang="en-ZA" sz="2800" b="1" u="none" strike="noStrike" cap="none">
                          <a:solidFill>
                            <a:schemeClr val="lt1"/>
                          </a:solidFill>
                          <a:latin typeface="Calibri"/>
                          <a:ea typeface="Calibri"/>
                          <a:cs typeface="Calibri"/>
                          <a:sym typeface="Calibri"/>
                        </a:rPr>
                        <a:t>E</a:t>
                      </a:r>
                      <a:endParaRPr/>
                    </a:p>
                    <a:p>
                      <a:pPr marL="0" marR="0" lvl="0" indent="0" algn="ctr" rtl="0">
                        <a:lnSpc>
                          <a:spcPct val="115000"/>
                        </a:lnSpc>
                        <a:spcBef>
                          <a:spcPts val="0"/>
                        </a:spcBef>
                        <a:spcAft>
                          <a:spcPts val="0"/>
                        </a:spcAft>
                        <a:buNone/>
                      </a:pPr>
                      <a:r>
                        <a:rPr lang="en-ZA" sz="2800" b="1" u="none" strike="noStrike" cap="none">
                          <a:solidFill>
                            <a:schemeClr val="lt1"/>
                          </a:solidFill>
                          <a:latin typeface="Calibri"/>
                          <a:ea typeface="Calibri"/>
                          <a:cs typeface="Calibri"/>
                          <a:sym typeface="Calibri"/>
                        </a:rPr>
                        <a:t>N</a:t>
                      </a:r>
                      <a:endParaRPr/>
                    </a:p>
                    <a:p>
                      <a:pPr marL="0" marR="0" lvl="0" indent="0" algn="ctr" rtl="0">
                        <a:lnSpc>
                          <a:spcPct val="115000"/>
                        </a:lnSpc>
                        <a:spcBef>
                          <a:spcPts val="0"/>
                        </a:spcBef>
                        <a:spcAft>
                          <a:spcPts val="0"/>
                        </a:spcAft>
                        <a:buNone/>
                      </a:pPr>
                      <a:r>
                        <a:rPr lang="en-ZA" sz="2800" u="none" strike="noStrike" cap="none">
                          <a:solidFill>
                            <a:schemeClr val="lt1"/>
                          </a:solidFill>
                          <a:latin typeface="Calibri"/>
                          <a:ea typeface="Calibri"/>
                          <a:cs typeface="Calibri"/>
                          <a:sym typeface="Calibri"/>
                        </a:rPr>
                        <a:t>G</a:t>
                      </a:r>
                      <a:endParaRPr sz="2800" u="none" strike="noStrike" cap="none">
                        <a:solidFill>
                          <a:schemeClr val="lt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70C0"/>
                    </a:solidFill>
                  </a:tcPr>
                </a:tc>
                <a:tc>
                  <a:txBody>
                    <a:bodyPr/>
                    <a:lstStyle/>
                    <a:p>
                      <a:pPr marL="0" marR="0" lvl="0" indent="0" algn="ctr" rtl="0">
                        <a:lnSpc>
                          <a:spcPct val="150000"/>
                        </a:lnSpc>
                        <a:spcBef>
                          <a:spcPts val="0"/>
                        </a:spcBef>
                        <a:spcAft>
                          <a:spcPts val="0"/>
                        </a:spcAft>
                        <a:buNone/>
                      </a:pPr>
                      <a:r>
                        <a:rPr lang="en-ZA" sz="2000" u="none" strike="noStrike" cap="none">
                          <a:solidFill>
                            <a:srgbClr val="000000"/>
                          </a:solidFill>
                          <a:latin typeface="Calibri"/>
                          <a:ea typeface="Calibri"/>
                          <a:cs typeface="Calibri"/>
                          <a:sym typeface="Calibri"/>
                        </a:rPr>
                        <a:t>SECOND SEMESTER</a:t>
                      </a:r>
                      <a:endParaRPr sz="2000" u="none" strike="noStrike" cap="none">
                        <a:solidFill>
                          <a:srgbClr val="000000"/>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15000"/>
                        </a:lnSpc>
                        <a:spcBef>
                          <a:spcPts val="0"/>
                        </a:spcBef>
                        <a:spcAft>
                          <a:spcPts val="0"/>
                        </a:spcAft>
                        <a:buNone/>
                      </a:pPr>
                      <a:r>
                        <a:rPr lang="en-ZA" sz="1200" u="none" strike="noStrike" cap="none">
                          <a:solidFill>
                            <a:srgbClr val="000000"/>
                          </a:solidFill>
                          <a:latin typeface="Calibri"/>
                          <a:ea typeface="Calibri"/>
                          <a:cs typeface="Calibri"/>
                          <a:sym typeface="Calibri"/>
                        </a:rPr>
                        <a:t>TYPE</a:t>
                      </a:r>
                      <a:endParaRPr sz="1200" u="none" strike="noStrike" cap="none">
                        <a:solidFill>
                          <a:srgbClr val="000000"/>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50000"/>
                        </a:lnSpc>
                        <a:spcBef>
                          <a:spcPts val="0"/>
                        </a:spcBef>
                        <a:spcAft>
                          <a:spcPts val="0"/>
                        </a:spcAft>
                        <a:buNone/>
                      </a:pPr>
                      <a:r>
                        <a:rPr lang="en-ZA" sz="1200" u="none" strike="noStrike" cap="none">
                          <a:solidFill>
                            <a:srgbClr val="000000"/>
                          </a:solidFill>
                          <a:latin typeface="Calibri"/>
                          <a:ea typeface="Calibri"/>
                          <a:cs typeface="Calibri"/>
                          <a:sym typeface="Calibri"/>
                        </a:rPr>
                        <a:t>CR</a:t>
                      </a:r>
                      <a:endParaRPr sz="1200" u="none" strike="noStrike" cap="none">
                        <a:solidFill>
                          <a:srgbClr val="000000"/>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extLst>
                  <a:ext uri="{0D108BD9-81ED-4DB2-BD59-A6C34878D82A}">
                    <a16:rowId xmlns:a16="http://schemas.microsoft.com/office/drawing/2014/main" val="10000"/>
                  </a:ext>
                </a:extLst>
              </a:tr>
              <a:tr h="248625">
                <a:tc gridSpan="3">
                  <a:txBody>
                    <a:bodyPr/>
                    <a:lstStyle/>
                    <a:p>
                      <a:pPr marL="0" marR="0" lvl="0" indent="0" algn="l" rtl="0">
                        <a:lnSpc>
                          <a:spcPct val="100000"/>
                        </a:lnSpc>
                        <a:spcBef>
                          <a:spcPts val="0"/>
                        </a:spcBef>
                        <a:spcAft>
                          <a:spcPts val="0"/>
                        </a:spcAft>
                        <a:buNone/>
                      </a:pPr>
                      <a:r>
                        <a:rPr lang="en-ZA" sz="1400" b="1" i="0" u="none" strike="noStrike" cap="none">
                          <a:solidFill>
                            <a:srgbClr val="000000"/>
                          </a:solidFill>
                          <a:latin typeface="Calibri"/>
                          <a:ea typeface="Calibri"/>
                          <a:cs typeface="Calibri"/>
                          <a:sym typeface="Calibri"/>
                        </a:rPr>
                        <a:t>Year module / Jaarmodule</a:t>
                      </a:r>
                      <a:endParaRPr sz="1800" b="0" i="0" u="none" strike="noStrike" cap="none">
                        <a:latin typeface="Arial"/>
                        <a:ea typeface="Arial"/>
                        <a:cs typeface="Arial"/>
                        <a:sym typeface="Arial"/>
                      </a:endParaRPr>
                    </a:p>
                  </a:txBody>
                  <a:tcPr marL="68575" marR="6857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400" b="1" i="0" u="none" strike="noStrike" cap="none">
                          <a:solidFill>
                            <a:srgbClr val="000000"/>
                          </a:solidFill>
                          <a:latin typeface="Calibri"/>
                          <a:ea typeface="Calibri"/>
                          <a:cs typeface="Calibri"/>
                          <a:sym typeface="Calibri"/>
                        </a:rPr>
                        <a:t>Year module / Jaarmodule</a:t>
                      </a:r>
                      <a:endParaRPr sz="1800" b="0" i="0" u="none" strike="noStrike" cap="none">
                        <a:latin typeface="Arial"/>
                        <a:ea typeface="Arial"/>
                        <a:cs typeface="Arial"/>
                        <a:sym typeface="Arial"/>
                      </a:endParaRPr>
                    </a:p>
                  </a:txBody>
                  <a:tcPr marL="68575" marR="6857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248625">
                <a:tc>
                  <a:txBody>
                    <a:bodyPr/>
                    <a:lstStyle/>
                    <a:p>
                      <a:pPr marL="0" marR="0" lvl="0" indent="0" algn="l" rtl="0">
                        <a:lnSpc>
                          <a:spcPct val="100000"/>
                        </a:lnSpc>
                        <a:spcBef>
                          <a:spcPts val="0"/>
                        </a:spcBef>
                        <a:spcAft>
                          <a:spcPts val="0"/>
                        </a:spcAft>
                        <a:buNone/>
                      </a:pPr>
                      <a:r>
                        <a:rPr lang="en-ZA" sz="1200" b="1" i="0" u="none" strike="noStrike" cap="none">
                          <a:solidFill>
                            <a:srgbClr val="000000"/>
                          </a:solidFill>
                          <a:latin typeface="Calibri"/>
                          <a:ea typeface="Calibri"/>
                          <a:cs typeface="Calibri"/>
                          <a:sym typeface="Calibri"/>
                        </a:rPr>
                        <a:t>TPED 476</a:t>
                      </a:r>
                      <a:endParaRPr sz="1800" b="0" i="0" u="none" strike="noStrike" cap="none">
                        <a:latin typeface="Arial"/>
                        <a:ea typeface="Arial"/>
                        <a:cs typeface="Arial"/>
                        <a:sym typeface="Arial"/>
                      </a:endParaRPr>
                    </a:p>
                  </a:txBody>
                  <a:tcPr marL="50050" marR="50050"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None/>
                      </a:pPr>
                      <a:r>
                        <a:rPr lang="en-ZA" sz="1200" b="0" i="0" u="none" strike="noStrike" cap="none">
                          <a:solidFill>
                            <a:srgbClr val="000000"/>
                          </a:solidFill>
                          <a:latin typeface="Calibri"/>
                          <a:ea typeface="Calibri"/>
                          <a:cs typeface="Calibri"/>
                          <a:sym typeface="Calibri"/>
                        </a:rPr>
                        <a:t>H</a:t>
                      </a:r>
                      <a:endParaRPr sz="1800" b="0" i="0" u="none" strike="noStrike" cap="none">
                        <a:latin typeface="Arial"/>
                        <a:ea typeface="Arial"/>
                        <a:cs typeface="Arial"/>
                        <a:sym typeface="Arial"/>
                      </a:endParaRPr>
                    </a:p>
                  </a:txBody>
                  <a:tcPr marL="50050" marR="50050"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ZA" sz="1200" b="0" i="0" u="none" strike="noStrike" cap="none">
                          <a:solidFill>
                            <a:srgbClr val="000000"/>
                          </a:solidFill>
                          <a:latin typeface="Calibri"/>
                          <a:ea typeface="Calibri"/>
                          <a:cs typeface="Calibri"/>
                          <a:sym typeface="Calibri"/>
                        </a:rPr>
                        <a:t>16</a:t>
                      </a:r>
                      <a:endParaRPr sz="1800" b="0" i="0" u="none" strike="noStrike" cap="none">
                        <a:latin typeface="Arial"/>
                        <a:ea typeface="Arial"/>
                        <a:cs typeface="Arial"/>
                        <a:sym typeface="Arial"/>
                      </a:endParaRPr>
                    </a:p>
                  </a:txBody>
                  <a:tcPr marL="50050" marR="50050"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200" b="1" i="0" u="none" strike="noStrike" cap="none">
                          <a:solidFill>
                            <a:srgbClr val="000000"/>
                          </a:solidFill>
                          <a:latin typeface="Calibri"/>
                          <a:ea typeface="Calibri"/>
                          <a:cs typeface="Calibri"/>
                          <a:sym typeface="Calibri"/>
                        </a:rPr>
                        <a:t>TPED 476</a:t>
                      </a:r>
                      <a:endParaRPr sz="1800" b="0" i="0" u="none" strike="noStrike" cap="none">
                        <a:latin typeface="Arial"/>
                        <a:ea typeface="Arial"/>
                        <a:cs typeface="Arial"/>
                        <a:sym typeface="Arial"/>
                      </a:endParaRPr>
                    </a:p>
                  </a:txBody>
                  <a:tcPr marL="68575" marR="6857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248625">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Fundamental modules / Fundamentele modules </a:t>
                      </a:r>
                      <a:endParaRPr sz="1200" u="none" strike="noStrike" cap="none">
                        <a:solidFill>
                          <a:schemeClr val="dk1"/>
                        </a:solidFill>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Fundamental modules / Fundamentele modules </a:t>
                      </a:r>
                      <a:endParaRPr sz="1200" u="none" strike="noStrike" cap="none"/>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262825">
                <a:tc>
                  <a:txBody>
                    <a:bodyPr/>
                    <a:lstStyle/>
                    <a:p>
                      <a:pPr marL="0" marR="0" lvl="0" indent="0" algn="l" rtl="0">
                        <a:lnSpc>
                          <a:spcPct val="150000"/>
                        </a:lnSpc>
                        <a:spcBef>
                          <a:spcPts val="0"/>
                        </a:spcBef>
                        <a:spcAft>
                          <a:spcPts val="0"/>
                        </a:spcAft>
                        <a:buNone/>
                      </a:pPr>
                      <a:r>
                        <a:rPr lang="en-ZA" sz="1200" u="none" strike="noStrike" cap="none">
                          <a:solidFill>
                            <a:schemeClr val="dk1"/>
                          </a:solidFill>
                          <a:latin typeface="Calibri"/>
                          <a:ea typeface="Calibri"/>
                          <a:cs typeface="Calibri"/>
                          <a:sym typeface="Calibri"/>
                        </a:rPr>
                        <a:t>EDCC 413</a:t>
                      </a:r>
                      <a:endParaRPr sz="12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50000"/>
                        </a:lnSpc>
                        <a:spcBef>
                          <a:spcPts val="0"/>
                        </a:spcBef>
                        <a:spcAft>
                          <a:spcPts val="0"/>
                        </a:spcAft>
                        <a:buNone/>
                      </a:pPr>
                      <a:r>
                        <a:rPr lang="en-ZA" sz="1200" u="none" strike="noStrike" cap="none">
                          <a:latin typeface="Calibri"/>
                          <a:ea typeface="Calibri"/>
                          <a:cs typeface="Calibri"/>
                          <a:sym typeface="Calibri"/>
                        </a:rPr>
                        <a:t>H</a:t>
                      </a:r>
                      <a:endParaRPr sz="12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200" u="none" strike="noStrike" cap="none">
                          <a:latin typeface="Calibri"/>
                          <a:ea typeface="Calibri"/>
                          <a:cs typeface="Calibri"/>
                          <a:sym typeface="Calibri"/>
                        </a:rPr>
                        <a:t>8</a:t>
                      </a:r>
                      <a:endParaRPr sz="12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50000"/>
                        </a:lnSpc>
                        <a:spcBef>
                          <a:spcPts val="0"/>
                        </a:spcBef>
                        <a:spcAft>
                          <a:spcPts val="0"/>
                        </a:spcAft>
                        <a:buNone/>
                      </a:pPr>
                      <a:r>
                        <a:rPr lang="en-ZA" sz="1200" b="1" u="none" strike="noStrike" cap="none">
                          <a:latin typeface="Calibri"/>
                          <a:ea typeface="Calibri"/>
                          <a:cs typeface="Calibri"/>
                          <a:sym typeface="Calibri"/>
                        </a:rPr>
                        <a:t>EDCC 423</a:t>
                      </a:r>
                      <a:endParaRPr sz="1200" b="1"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50000"/>
                        </a:lnSpc>
                        <a:spcBef>
                          <a:spcPts val="0"/>
                        </a:spcBef>
                        <a:spcAft>
                          <a:spcPts val="0"/>
                        </a:spcAft>
                        <a:buNone/>
                      </a:pPr>
                      <a:r>
                        <a:rPr lang="en-ZA" sz="1200" u="none" strike="noStrike" cap="none">
                          <a:latin typeface="Calibri"/>
                          <a:ea typeface="Calibri"/>
                          <a:cs typeface="Calibri"/>
                          <a:sym typeface="Calibri"/>
                        </a:rPr>
                        <a:t>H</a:t>
                      </a:r>
                      <a:endParaRPr sz="12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200" u="none" strike="noStrike" cap="none">
                          <a:latin typeface="Calibri"/>
                          <a:ea typeface="Calibri"/>
                          <a:cs typeface="Calibri"/>
                          <a:sym typeface="Calibri"/>
                        </a:rPr>
                        <a:t>8</a:t>
                      </a:r>
                      <a:endParaRPr sz="12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4"/>
                  </a:ext>
                </a:extLst>
              </a:tr>
              <a:tr h="262825">
                <a:tc>
                  <a:txBody>
                    <a:bodyPr/>
                    <a:lstStyle/>
                    <a:p>
                      <a:pPr marL="0" marR="0" lvl="0" indent="0" algn="l" rtl="0">
                        <a:lnSpc>
                          <a:spcPct val="150000"/>
                        </a:lnSpc>
                        <a:spcBef>
                          <a:spcPts val="0"/>
                        </a:spcBef>
                        <a:spcAft>
                          <a:spcPts val="0"/>
                        </a:spcAft>
                        <a:buNone/>
                      </a:pPr>
                      <a:r>
                        <a:rPr lang="en-ZA" sz="1200" u="none" strike="noStrike" cap="none">
                          <a:solidFill>
                            <a:schemeClr val="dk1"/>
                          </a:solidFill>
                          <a:latin typeface="Calibri"/>
                          <a:ea typeface="Calibri"/>
                          <a:cs typeface="Calibri"/>
                          <a:sym typeface="Calibri"/>
                        </a:rPr>
                        <a:t>EDCC 414</a:t>
                      </a:r>
                      <a:endParaRPr sz="12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50000"/>
                        </a:lnSpc>
                        <a:spcBef>
                          <a:spcPts val="0"/>
                        </a:spcBef>
                        <a:spcAft>
                          <a:spcPts val="0"/>
                        </a:spcAft>
                        <a:buNone/>
                      </a:pPr>
                      <a:r>
                        <a:rPr lang="en-ZA" sz="1200" u="none" strike="noStrike" cap="none">
                          <a:latin typeface="Calibri"/>
                          <a:ea typeface="Calibri"/>
                          <a:cs typeface="Calibri"/>
                          <a:sym typeface="Calibri"/>
                        </a:rPr>
                        <a:t>H</a:t>
                      </a:r>
                      <a:endParaRPr sz="12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200" u="none" strike="noStrike" cap="none">
                          <a:latin typeface="Calibri"/>
                          <a:ea typeface="Calibri"/>
                          <a:cs typeface="Calibri"/>
                          <a:sym typeface="Calibri"/>
                        </a:rPr>
                        <a:t>8</a:t>
                      </a:r>
                      <a:endParaRPr sz="12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50000"/>
                        </a:lnSpc>
                        <a:spcBef>
                          <a:spcPts val="0"/>
                        </a:spcBef>
                        <a:spcAft>
                          <a:spcPts val="0"/>
                        </a:spcAft>
                        <a:buNone/>
                      </a:pPr>
                      <a:r>
                        <a:rPr lang="en-ZA" sz="1200" b="1" u="none" strike="noStrike" cap="none">
                          <a:latin typeface="Calibri"/>
                          <a:ea typeface="Calibri"/>
                          <a:cs typeface="Calibri"/>
                          <a:sym typeface="Calibri"/>
                        </a:rPr>
                        <a:t>RESF 422</a:t>
                      </a:r>
                      <a:endParaRPr sz="1200" b="1"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50000"/>
                        </a:lnSpc>
                        <a:spcBef>
                          <a:spcPts val="0"/>
                        </a:spcBef>
                        <a:spcAft>
                          <a:spcPts val="0"/>
                        </a:spcAft>
                        <a:buNone/>
                      </a:pPr>
                      <a:r>
                        <a:rPr lang="en-ZA" sz="1200" u="none" strike="noStrike" cap="none">
                          <a:latin typeface="Calibri"/>
                          <a:ea typeface="Calibri"/>
                          <a:cs typeface="Calibri"/>
                          <a:sym typeface="Calibri"/>
                        </a:rPr>
                        <a:t>X</a:t>
                      </a:r>
                      <a:endParaRPr sz="12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200" u="none" strike="noStrike" cap="none">
                          <a:latin typeface="Calibri"/>
                          <a:ea typeface="Calibri"/>
                          <a:cs typeface="Calibri"/>
                          <a:sym typeface="Calibri"/>
                        </a:rPr>
                        <a:t>8</a:t>
                      </a:r>
                      <a:endParaRPr sz="12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5"/>
                  </a:ext>
                </a:extLst>
              </a:tr>
              <a:tr h="262825">
                <a:tc>
                  <a:txBody>
                    <a:bodyPr/>
                    <a:lstStyle/>
                    <a:p>
                      <a:pPr marL="0" marR="0" lvl="0" indent="0" algn="l" rtl="0">
                        <a:lnSpc>
                          <a:spcPct val="150000"/>
                        </a:lnSpc>
                        <a:spcBef>
                          <a:spcPts val="0"/>
                        </a:spcBef>
                        <a:spcAft>
                          <a:spcPts val="0"/>
                        </a:spcAft>
                        <a:buNone/>
                      </a:pPr>
                      <a:r>
                        <a:rPr lang="en-ZA" sz="1200" u="none" strike="noStrike" cap="none">
                          <a:solidFill>
                            <a:schemeClr val="dk1"/>
                          </a:solidFill>
                          <a:latin typeface="Calibri"/>
                          <a:ea typeface="Calibri"/>
                          <a:cs typeface="Calibri"/>
                          <a:sym typeface="Calibri"/>
                        </a:rPr>
                        <a:t>RESF 412</a:t>
                      </a:r>
                      <a:endParaRPr sz="12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50000"/>
                        </a:lnSpc>
                        <a:spcBef>
                          <a:spcPts val="0"/>
                        </a:spcBef>
                        <a:spcAft>
                          <a:spcPts val="0"/>
                        </a:spcAft>
                        <a:buNone/>
                      </a:pPr>
                      <a:r>
                        <a:rPr lang="en-ZA" sz="1200" u="none" strike="noStrike" cap="none">
                          <a:latin typeface="Calibri"/>
                          <a:ea typeface="Calibri"/>
                          <a:cs typeface="Calibri"/>
                          <a:sym typeface="Calibri"/>
                        </a:rPr>
                        <a:t>X</a:t>
                      </a:r>
                      <a:endParaRPr sz="12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200" u="none" strike="noStrike" cap="none">
                          <a:latin typeface="Calibri"/>
                          <a:ea typeface="Calibri"/>
                          <a:cs typeface="Calibri"/>
                          <a:sym typeface="Calibri"/>
                        </a:rPr>
                        <a:t>8</a:t>
                      </a:r>
                      <a:endParaRPr sz="12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50000"/>
                        </a:lnSpc>
                        <a:spcBef>
                          <a:spcPts val="0"/>
                        </a:spcBef>
                        <a:spcAft>
                          <a:spcPts val="0"/>
                        </a:spcAft>
                        <a:buNone/>
                      </a:pPr>
                      <a:r>
                        <a:rPr lang="en-ZA" sz="1200" b="1" u="none" strike="noStrike" cap="none">
                          <a:latin typeface="Calibri"/>
                          <a:ea typeface="Calibri"/>
                          <a:cs typeface="Calibri"/>
                          <a:sym typeface="Calibri"/>
                        </a:rPr>
                        <a:t>LOLT 422</a:t>
                      </a:r>
                      <a:endParaRPr sz="1200" b="1"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50000"/>
                        </a:lnSpc>
                        <a:spcBef>
                          <a:spcPts val="0"/>
                        </a:spcBef>
                        <a:spcAft>
                          <a:spcPts val="0"/>
                        </a:spcAft>
                        <a:buNone/>
                      </a:pPr>
                      <a:r>
                        <a:rPr lang="en-ZA" sz="1200" u="none" strike="noStrike" cap="none">
                          <a:latin typeface="Calibri"/>
                          <a:ea typeface="Calibri"/>
                          <a:cs typeface="Calibri"/>
                          <a:sym typeface="Calibri"/>
                        </a:rPr>
                        <a:t>X</a:t>
                      </a:r>
                      <a:endParaRPr sz="12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200" u="none" strike="noStrike" cap="none">
                          <a:latin typeface="Calibri"/>
                          <a:ea typeface="Calibri"/>
                          <a:cs typeface="Calibri"/>
                          <a:sym typeface="Calibri"/>
                        </a:rPr>
                        <a:t>1</a:t>
                      </a:r>
                      <a:endParaRPr sz="12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6"/>
                  </a:ext>
                </a:extLst>
              </a:tr>
              <a:tr h="262825">
                <a:tc>
                  <a:txBody>
                    <a:bodyPr/>
                    <a:lstStyle/>
                    <a:p>
                      <a:pPr marL="0" marR="0" lvl="0" indent="0" algn="l" rtl="0">
                        <a:lnSpc>
                          <a:spcPct val="150000"/>
                        </a:lnSpc>
                        <a:spcBef>
                          <a:spcPts val="0"/>
                        </a:spcBef>
                        <a:spcAft>
                          <a:spcPts val="0"/>
                        </a:spcAft>
                        <a:buNone/>
                      </a:pPr>
                      <a:r>
                        <a:rPr lang="en-ZA" sz="1200" u="none" strike="noStrike" cap="none">
                          <a:solidFill>
                            <a:schemeClr val="dk1"/>
                          </a:solidFill>
                          <a:latin typeface="Calibri"/>
                          <a:ea typeface="Calibri"/>
                          <a:cs typeface="Calibri"/>
                          <a:sym typeface="Calibri"/>
                        </a:rPr>
                        <a:t> </a:t>
                      </a:r>
                      <a:endParaRPr sz="12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50000"/>
                        </a:lnSpc>
                        <a:spcBef>
                          <a:spcPts val="0"/>
                        </a:spcBef>
                        <a:spcAft>
                          <a:spcPts val="0"/>
                        </a:spcAft>
                        <a:buNone/>
                      </a:pPr>
                      <a:r>
                        <a:rPr lang="en-ZA" sz="1200" u="none" strike="noStrike" cap="none">
                          <a:latin typeface="Calibri"/>
                          <a:ea typeface="Calibri"/>
                          <a:cs typeface="Calibri"/>
                          <a:sym typeface="Calibri"/>
                        </a:rPr>
                        <a:t> </a:t>
                      </a:r>
                      <a:endParaRPr sz="12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200" u="none" strike="noStrike" cap="none">
                          <a:latin typeface="Calibri"/>
                          <a:ea typeface="Calibri"/>
                          <a:cs typeface="Calibri"/>
                          <a:sym typeface="Calibri"/>
                        </a:rPr>
                        <a:t> </a:t>
                      </a:r>
                      <a:endParaRPr sz="12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50000"/>
                        </a:lnSpc>
                        <a:spcBef>
                          <a:spcPts val="0"/>
                        </a:spcBef>
                        <a:spcAft>
                          <a:spcPts val="0"/>
                        </a:spcAft>
                        <a:buNone/>
                      </a:pPr>
                      <a:r>
                        <a:rPr lang="en-ZA" sz="1200" b="1" u="none" strike="noStrike" cap="none">
                          <a:latin typeface="Calibri"/>
                          <a:ea typeface="Calibri"/>
                          <a:cs typeface="Calibri"/>
                          <a:sym typeface="Calibri"/>
                        </a:rPr>
                        <a:t>LOLT 423</a:t>
                      </a:r>
                      <a:endParaRPr sz="1200" b="1"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50000"/>
                        </a:lnSpc>
                        <a:spcBef>
                          <a:spcPts val="0"/>
                        </a:spcBef>
                        <a:spcAft>
                          <a:spcPts val="0"/>
                        </a:spcAft>
                        <a:buNone/>
                      </a:pPr>
                      <a:r>
                        <a:rPr lang="en-ZA" sz="1200" u="none" strike="noStrike" cap="none">
                          <a:latin typeface="Calibri"/>
                          <a:ea typeface="Calibri"/>
                          <a:cs typeface="Calibri"/>
                          <a:sym typeface="Calibri"/>
                        </a:rPr>
                        <a:t>X</a:t>
                      </a:r>
                      <a:endParaRPr sz="12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200" u="none" strike="noStrike" cap="none">
                          <a:latin typeface="Calibri"/>
                          <a:ea typeface="Calibri"/>
                          <a:cs typeface="Calibri"/>
                          <a:sym typeface="Calibri"/>
                        </a:rPr>
                        <a:t>1</a:t>
                      </a:r>
                      <a:endParaRPr sz="12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7"/>
                  </a:ext>
                </a:extLst>
              </a:tr>
              <a:tr h="262825">
                <a:tc>
                  <a:txBody>
                    <a:bodyPr/>
                    <a:lstStyle/>
                    <a:p>
                      <a:pPr marL="0" marR="0" lvl="0" indent="0" algn="l" rtl="0">
                        <a:lnSpc>
                          <a:spcPct val="100000"/>
                        </a:lnSpc>
                        <a:spcBef>
                          <a:spcPts val="0"/>
                        </a:spcBef>
                        <a:spcAft>
                          <a:spcPts val="0"/>
                        </a:spcAft>
                        <a:buNone/>
                      </a:pPr>
                      <a:endParaRPr sz="1200" u="none" strike="noStrike" cap="none">
                        <a:solidFill>
                          <a:schemeClr val="dk1"/>
                        </a:solidFill>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l" rtl="0">
                        <a:lnSpc>
                          <a:spcPct val="100000"/>
                        </a:lnSpc>
                        <a:spcBef>
                          <a:spcPts val="0"/>
                        </a:spcBef>
                        <a:spcAft>
                          <a:spcPts val="0"/>
                        </a:spcAft>
                        <a:buNone/>
                      </a:pPr>
                      <a:endParaRPr sz="1200" u="none" strike="noStrike" cap="none"/>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1200" u="none" strike="noStrike" cap="none"/>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50000"/>
                        </a:lnSpc>
                        <a:spcBef>
                          <a:spcPts val="0"/>
                        </a:spcBef>
                        <a:spcAft>
                          <a:spcPts val="0"/>
                        </a:spcAft>
                        <a:buNone/>
                      </a:pPr>
                      <a:r>
                        <a:rPr lang="en-ZA" sz="1200" b="1" u="none" strike="noStrike" cap="none">
                          <a:latin typeface="Calibri"/>
                          <a:ea typeface="Calibri"/>
                          <a:cs typeface="Calibri"/>
                          <a:sym typeface="Calibri"/>
                        </a:rPr>
                        <a:t>LOCC 421</a:t>
                      </a:r>
                      <a:endParaRPr sz="1200" b="1"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50000"/>
                        </a:lnSpc>
                        <a:spcBef>
                          <a:spcPts val="0"/>
                        </a:spcBef>
                        <a:spcAft>
                          <a:spcPts val="0"/>
                        </a:spcAft>
                        <a:buNone/>
                      </a:pPr>
                      <a:r>
                        <a:rPr lang="en-ZA" sz="1200" u="none" strike="noStrike" cap="none">
                          <a:latin typeface="Calibri"/>
                          <a:ea typeface="Calibri"/>
                          <a:cs typeface="Calibri"/>
                          <a:sym typeface="Calibri"/>
                        </a:rPr>
                        <a:t>X</a:t>
                      </a:r>
                      <a:endParaRPr sz="12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200" u="none" strike="noStrike" cap="none">
                          <a:latin typeface="Calibri"/>
                          <a:ea typeface="Calibri"/>
                          <a:cs typeface="Calibri"/>
                          <a:sym typeface="Calibri"/>
                        </a:rPr>
                        <a:t>1</a:t>
                      </a:r>
                      <a:endParaRPr sz="12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8"/>
                  </a:ext>
                </a:extLst>
              </a:tr>
              <a:tr h="248625">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Specialisation Subjects </a:t>
                      </a:r>
                      <a:r>
                        <a:rPr lang="en-ZA" sz="1400" b="1" i="1" u="none" strike="noStrike" cap="none">
                          <a:solidFill>
                            <a:schemeClr val="dk1"/>
                          </a:solidFill>
                          <a:latin typeface="Calibri"/>
                          <a:ea typeface="Calibri"/>
                          <a:cs typeface="Calibri"/>
                          <a:sym typeface="Calibri"/>
                        </a:rPr>
                        <a:t>/ </a:t>
                      </a:r>
                      <a:r>
                        <a:rPr lang="en-ZA" sz="1400" b="1" i="0" u="none" strike="noStrike" cap="none">
                          <a:solidFill>
                            <a:schemeClr val="dk1"/>
                          </a:solidFill>
                          <a:latin typeface="Calibri"/>
                          <a:ea typeface="Calibri"/>
                          <a:cs typeface="Calibri"/>
                          <a:sym typeface="Calibri"/>
                        </a:rPr>
                        <a:t>Spesialiseringsvakke </a:t>
                      </a:r>
                      <a:endParaRPr sz="1200" u="none" strike="noStrike" cap="none">
                        <a:solidFill>
                          <a:schemeClr val="dk1"/>
                        </a:solidFill>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Specialisation Subjects </a:t>
                      </a:r>
                      <a:r>
                        <a:rPr lang="en-ZA" sz="1400" b="1" i="1" u="none" strike="noStrike" cap="none">
                          <a:solidFill>
                            <a:schemeClr val="dk1"/>
                          </a:solidFill>
                          <a:latin typeface="Calibri"/>
                          <a:ea typeface="Calibri"/>
                          <a:cs typeface="Calibri"/>
                          <a:sym typeface="Calibri"/>
                        </a:rPr>
                        <a:t>/ </a:t>
                      </a:r>
                      <a:r>
                        <a:rPr lang="en-ZA" sz="1400" b="1" i="0" u="none" strike="noStrike" cap="none">
                          <a:solidFill>
                            <a:schemeClr val="dk1"/>
                          </a:solidFill>
                          <a:latin typeface="Calibri"/>
                          <a:ea typeface="Calibri"/>
                          <a:cs typeface="Calibri"/>
                          <a:sym typeface="Calibri"/>
                        </a:rPr>
                        <a:t>Spesialiseringsvakke </a:t>
                      </a:r>
                      <a:endParaRPr sz="1200" u="none" strike="noStrike" cap="none"/>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9"/>
                  </a:ext>
                </a:extLst>
              </a:tr>
              <a:tr h="262825">
                <a:tc>
                  <a:txBody>
                    <a:bodyPr/>
                    <a:lstStyle/>
                    <a:p>
                      <a:pPr marL="0" marR="0" lvl="0" indent="0" algn="l" rtl="0">
                        <a:lnSpc>
                          <a:spcPct val="150000"/>
                        </a:lnSpc>
                        <a:spcBef>
                          <a:spcPts val="0"/>
                        </a:spcBef>
                        <a:spcAft>
                          <a:spcPts val="0"/>
                        </a:spcAft>
                        <a:buNone/>
                      </a:pPr>
                      <a:r>
                        <a:rPr lang="en-ZA" sz="1200" u="none" strike="noStrike" cap="none">
                          <a:solidFill>
                            <a:schemeClr val="dk1"/>
                          </a:solidFill>
                          <a:latin typeface="Calibri"/>
                          <a:ea typeface="Calibri"/>
                          <a:cs typeface="Calibri"/>
                          <a:sym typeface="Calibri"/>
                        </a:rPr>
                        <a:t>MFPC 411</a:t>
                      </a:r>
                      <a:endParaRPr sz="12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50000"/>
                        </a:lnSpc>
                        <a:spcBef>
                          <a:spcPts val="0"/>
                        </a:spcBef>
                        <a:spcAft>
                          <a:spcPts val="0"/>
                        </a:spcAft>
                        <a:buNone/>
                      </a:pPr>
                      <a:r>
                        <a:rPr lang="en-ZA" sz="1200" u="none" strike="noStrike" cap="none">
                          <a:latin typeface="Calibri"/>
                          <a:ea typeface="Calibri"/>
                          <a:cs typeface="Calibri"/>
                          <a:sym typeface="Calibri"/>
                        </a:rPr>
                        <a:t>H</a:t>
                      </a:r>
                      <a:endParaRPr sz="12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200" u="none" strike="noStrike" cap="none">
                          <a:latin typeface="Calibri"/>
                          <a:ea typeface="Calibri"/>
                          <a:cs typeface="Calibri"/>
                          <a:sym typeface="Calibri"/>
                        </a:rPr>
                        <a:t>12</a:t>
                      </a:r>
                      <a:endParaRPr sz="12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50000"/>
                        </a:lnSpc>
                        <a:spcBef>
                          <a:spcPts val="0"/>
                        </a:spcBef>
                        <a:spcAft>
                          <a:spcPts val="0"/>
                        </a:spcAft>
                        <a:buNone/>
                      </a:pPr>
                      <a:r>
                        <a:rPr lang="en-ZA" sz="1200" b="1" u="none" strike="noStrike" cap="none">
                          <a:latin typeface="Calibri"/>
                          <a:ea typeface="Calibri"/>
                          <a:cs typeface="Calibri"/>
                          <a:sym typeface="Calibri"/>
                        </a:rPr>
                        <a:t>MFPP 421</a:t>
                      </a:r>
                      <a:endParaRPr sz="1200" b="1"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50000"/>
                        </a:lnSpc>
                        <a:spcBef>
                          <a:spcPts val="0"/>
                        </a:spcBef>
                        <a:spcAft>
                          <a:spcPts val="0"/>
                        </a:spcAft>
                        <a:buNone/>
                      </a:pPr>
                      <a:r>
                        <a:rPr lang="en-ZA" sz="1200" u="none" strike="noStrike" cap="none">
                          <a:latin typeface="Calibri"/>
                          <a:ea typeface="Calibri"/>
                          <a:cs typeface="Calibri"/>
                          <a:sym typeface="Calibri"/>
                        </a:rPr>
                        <a:t>H</a:t>
                      </a:r>
                      <a:endParaRPr sz="12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200" u="none" strike="noStrike" cap="none">
                          <a:latin typeface="Calibri"/>
                          <a:ea typeface="Calibri"/>
                          <a:cs typeface="Calibri"/>
                          <a:sym typeface="Calibri"/>
                        </a:rPr>
                        <a:t>12</a:t>
                      </a:r>
                      <a:endParaRPr sz="12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10"/>
                  </a:ext>
                </a:extLst>
              </a:tr>
              <a:tr h="262825">
                <a:tc>
                  <a:txBody>
                    <a:bodyPr/>
                    <a:lstStyle/>
                    <a:p>
                      <a:pPr marL="0" marR="0" lvl="0" indent="0" algn="l" rtl="0">
                        <a:lnSpc>
                          <a:spcPct val="150000"/>
                        </a:lnSpc>
                        <a:spcBef>
                          <a:spcPts val="0"/>
                        </a:spcBef>
                        <a:spcAft>
                          <a:spcPts val="0"/>
                        </a:spcAft>
                        <a:buNone/>
                      </a:pPr>
                      <a:r>
                        <a:rPr lang="en-ZA" sz="1200" u="none" strike="noStrike" cap="none">
                          <a:solidFill>
                            <a:schemeClr val="dk1"/>
                          </a:solidFill>
                          <a:latin typeface="Calibri"/>
                          <a:ea typeface="Calibri"/>
                          <a:cs typeface="Calibri"/>
                          <a:sym typeface="Calibri"/>
                        </a:rPr>
                        <a:t>LSPP 411</a:t>
                      </a:r>
                      <a:endParaRPr sz="12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50000"/>
                        </a:lnSpc>
                        <a:spcBef>
                          <a:spcPts val="0"/>
                        </a:spcBef>
                        <a:spcAft>
                          <a:spcPts val="0"/>
                        </a:spcAft>
                        <a:buNone/>
                      </a:pPr>
                      <a:r>
                        <a:rPr lang="en-ZA" sz="1200" u="none" strike="noStrike" cap="none">
                          <a:latin typeface="Calibri"/>
                          <a:ea typeface="Calibri"/>
                          <a:cs typeface="Calibri"/>
                          <a:sym typeface="Calibri"/>
                        </a:rPr>
                        <a:t>H</a:t>
                      </a:r>
                      <a:endParaRPr sz="12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200" u="none" strike="noStrike" cap="none">
                          <a:latin typeface="Calibri"/>
                          <a:ea typeface="Calibri"/>
                          <a:cs typeface="Calibri"/>
                          <a:sym typeface="Calibri"/>
                        </a:rPr>
                        <a:t>8</a:t>
                      </a:r>
                      <a:endParaRPr sz="12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50000"/>
                        </a:lnSpc>
                        <a:spcBef>
                          <a:spcPts val="0"/>
                        </a:spcBef>
                        <a:spcAft>
                          <a:spcPts val="0"/>
                        </a:spcAft>
                        <a:buNone/>
                      </a:pPr>
                      <a:r>
                        <a:rPr lang="en-ZA" sz="1200" b="1" u="none" strike="noStrike" cap="none">
                          <a:latin typeface="Calibri"/>
                          <a:ea typeface="Calibri"/>
                          <a:cs typeface="Calibri"/>
                          <a:sym typeface="Calibri"/>
                        </a:rPr>
                        <a:t>LSKP 421</a:t>
                      </a:r>
                      <a:endParaRPr sz="1200" b="1"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50000"/>
                        </a:lnSpc>
                        <a:spcBef>
                          <a:spcPts val="0"/>
                        </a:spcBef>
                        <a:spcAft>
                          <a:spcPts val="0"/>
                        </a:spcAft>
                        <a:buNone/>
                      </a:pPr>
                      <a:r>
                        <a:rPr lang="en-ZA" sz="1200" u="none" strike="noStrike" cap="none">
                          <a:latin typeface="Calibri"/>
                          <a:ea typeface="Calibri"/>
                          <a:cs typeface="Calibri"/>
                          <a:sym typeface="Calibri"/>
                        </a:rPr>
                        <a:t>H</a:t>
                      </a:r>
                      <a:endParaRPr sz="12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200" u="none" strike="noStrike" cap="none">
                          <a:latin typeface="Calibri"/>
                          <a:ea typeface="Calibri"/>
                          <a:cs typeface="Calibri"/>
                          <a:sym typeface="Calibri"/>
                        </a:rPr>
                        <a:t>8</a:t>
                      </a:r>
                      <a:endParaRPr sz="12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11"/>
                  </a:ext>
                </a:extLst>
              </a:tr>
              <a:tr h="1007475">
                <a:tc>
                  <a:txBody>
                    <a:bodyPr/>
                    <a:lstStyle/>
                    <a:p>
                      <a:pPr marL="0" marR="0" lvl="0" indent="0" algn="l" rtl="0">
                        <a:lnSpc>
                          <a:spcPct val="115000"/>
                        </a:lnSpc>
                        <a:spcBef>
                          <a:spcPts val="0"/>
                        </a:spcBef>
                        <a:spcAft>
                          <a:spcPts val="0"/>
                        </a:spcAft>
                        <a:buNone/>
                      </a:pPr>
                      <a:r>
                        <a:rPr lang="en-ZA" sz="1200" u="none" strike="noStrike" cap="none">
                          <a:solidFill>
                            <a:schemeClr val="dk1"/>
                          </a:solidFill>
                          <a:latin typeface="Calibri"/>
                          <a:ea typeface="Calibri"/>
                          <a:cs typeface="Calibri"/>
                          <a:sym typeface="Calibri"/>
                        </a:rPr>
                        <a:t>AFRF 411</a:t>
                      </a:r>
                      <a:endParaRPr/>
                    </a:p>
                    <a:p>
                      <a:pPr marL="0" marR="0" lvl="0" indent="0" algn="l" rtl="0">
                        <a:lnSpc>
                          <a:spcPct val="115000"/>
                        </a:lnSpc>
                        <a:spcBef>
                          <a:spcPts val="0"/>
                        </a:spcBef>
                        <a:spcAft>
                          <a:spcPts val="0"/>
                        </a:spcAft>
                        <a:buNone/>
                      </a:pPr>
                      <a:r>
                        <a:rPr lang="en-ZA" sz="1200" u="none" strike="noStrike" cap="none">
                          <a:solidFill>
                            <a:schemeClr val="dk1"/>
                          </a:solidFill>
                          <a:latin typeface="Calibri"/>
                          <a:ea typeface="Calibri"/>
                          <a:cs typeface="Calibri"/>
                          <a:sym typeface="Calibri"/>
                        </a:rPr>
                        <a:t>OR</a:t>
                      </a:r>
                      <a:endParaRPr sz="1200" u="none" strike="noStrike" cap="none">
                        <a:solidFill>
                          <a:schemeClr val="dk1"/>
                        </a:solidFill>
                        <a:latin typeface="Calibri"/>
                        <a:ea typeface="Calibri"/>
                        <a:cs typeface="Calibri"/>
                        <a:sym typeface="Calibri"/>
                      </a:endParaRPr>
                    </a:p>
                    <a:p>
                      <a:pPr marL="0" marR="0" lvl="0" indent="0" algn="l" rtl="0">
                        <a:lnSpc>
                          <a:spcPct val="115000"/>
                        </a:lnSpc>
                        <a:spcBef>
                          <a:spcPts val="0"/>
                        </a:spcBef>
                        <a:spcAft>
                          <a:spcPts val="0"/>
                        </a:spcAft>
                        <a:buNone/>
                      </a:pPr>
                      <a:r>
                        <a:rPr lang="en-ZA" sz="1200" u="none" strike="noStrike" cap="none">
                          <a:solidFill>
                            <a:schemeClr val="dk1"/>
                          </a:solidFill>
                          <a:latin typeface="Calibri"/>
                          <a:ea typeface="Calibri"/>
                          <a:cs typeface="Calibri"/>
                          <a:sym typeface="Calibri"/>
                        </a:rPr>
                        <a:t>ENFF 411 </a:t>
                      </a:r>
                      <a:endParaRPr sz="1200" u="none" strike="noStrike" cap="none">
                        <a:solidFill>
                          <a:schemeClr val="dk1"/>
                        </a:solidFill>
                        <a:latin typeface="Calibri"/>
                        <a:ea typeface="Calibri"/>
                        <a:cs typeface="Calibri"/>
                        <a:sym typeface="Calibri"/>
                      </a:endParaRPr>
                    </a:p>
                    <a:p>
                      <a:pPr marL="0" marR="0" lvl="0" indent="0" algn="l" rtl="0">
                        <a:lnSpc>
                          <a:spcPct val="115000"/>
                        </a:lnSpc>
                        <a:spcBef>
                          <a:spcPts val="0"/>
                        </a:spcBef>
                        <a:spcAft>
                          <a:spcPts val="0"/>
                        </a:spcAft>
                        <a:buNone/>
                      </a:pPr>
                      <a:r>
                        <a:rPr lang="en-ZA" sz="1200" u="none" strike="noStrike" cap="none">
                          <a:solidFill>
                            <a:schemeClr val="dk1"/>
                          </a:solidFill>
                          <a:latin typeface="Calibri"/>
                          <a:ea typeface="Calibri"/>
                          <a:cs typeface="Calibri"/>
                          <a:sym typeface="Calibri"/>
                        </a:rPr>
                        <a:t> OR</a:t>
                      </a:r>
                      <a:endParaRPr/>
                    </a:p>
                    <a:p>
                      <a:pPr marL="0" marR="0" lvl="0" indent="0" algn="l" rtl="0">
                        <a:lnSpc>
                          <a:spcPct val="115000"/>
                        </a:lnSpc>
                        <a:spcBef>
                          <a:spcPts val="0"/>
                        </a:spcBef>
                        <a:spcAft>
                          <a:spcPts val="0"/>
                        </a:spcAft>
                        <a:buNone/>
                      </a:pPr>
                      <a:r>
                        <a:rPr lang="en-ZA" sz="1200" u="none" strike="noStrike" cap="none">
                          <a:solidFill>
                            <a:schemeClr val="dk1"/>
                          </a:solidFill>
                          <a:latin typeface="Calibri"/>
                          <a:ea typeface="Calibri"/>
                          <a:cs typeface="Calibri"/>
                          <a:sym typeface="Calibri"/>
                        </a:rPr>
                        <a:t>SEFF 411</a:t>
                      </a:r>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50000"/>
                        </a:lnSpc>
                        <a:spcBef>
                          <a:spcPts val="0"/>
                        </a:spcBef>
                        <a:spcAft>
                          <a:spcPts val="0"/>
                        </a:spcAft>
                        <a:buNone/>
                      </a:pPr>
                      <a:r>
                        <a:rPr lang="en-ZA" sz="1200" u="none" strike="noStrike" cap="none">
                          <a:latin typeface="Calibri"/>
                          <a:ea typeface="Calibri"/>
                          <a:cs typeface="Calibri"/>
                          <a:sym typeface="Calibri"/>
                        </a:rPr>
                        <a:t>H</a:t>
                      </a:r>
                      <a:endParaRPr sz="12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200" u="none" strike="noStrike" cap="none">
                          <a:latin typeface="Calibri"/>
                          <a:ea typeface="Calibri"/>
                          <a:cs typeface="Calibri"/>
                          <a:sym typeface="Calibri"/>
                        </a:rPr>
                        <a:t>12</a:t>
                      </a:r>
                      <a:endParaRPr sz="12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15000"/>
                        </a:lnSpc>
                        <a:spcBef>
                          <a:spcPts val="0"/>
                        </a:spcBef>
                        <a:spcAft>
                          <a:spcPts val="0"/>
                        </a:spcAft>
                        <a:buNone/>
                      </a:pPr>
                      <a:r>
                        <a:rPr lang="en-ZA" sz="1200" b="1" u="none" strike="noStrike" cap="none">
                          <a:latin typeface="Calibri"/>
                          <a:ea typeface="Calibri"/>
                          <a:cs typeface="Calibri"/>
                          <a:sym typeface="Calibri"/>
                        </a:rPr>
                        <a:t>AFRF 421</a:t>
                      </a:r>
                      <a:endParaRPr/>
                    </a:p>
                    <a:p>
                      <a:pPr marL="0" marR="0" lvl="0" indent="0" algn="l" rtl="0">
                        <a:lnSpc>
                          <a:spcPct val="115000"/>
                        </a:lnSpc>
                        <a:spcBef>
                          <a:spcPts val="0"/>
                        </a:spcBef>
                        <a:spcAft>
                          <a:spcPts val="0"/>
                        </a:spcAft>
                        <a:buNone/>
                      </a:pPr>
                      <a:r>
                        <a:rPr lang="en-ZA" sz="1200" b="1" u="none" strike="noStrike" cap="none">
                          <a:latin typeface="Calibri"/>
                          <a:ea typeface="Calibri"/>
                          <a:cs typeface="Calibri"/>
                          <a:sym typeface="Calibri"/>
                        </a:rPr>
                        <a:t>OR</a:t>
                      </a:r>
                      <a:endParaRPr/>
                    </a:p>
                    <a:p>
                      <a:pPr marL="0" marR="0" lvl="0" indent="0" algn="l" rtl="0">
                        <a:lnSpc>
                          <a:spcPct val="115000"/>
                        </a:lnSpc>
                        <a:spcBef>
                          <a:spcPts val="0"/>
                        </a:spcBef>
                        <a:spcAft>
                          <a:spcPts val="0"/>
                        </a:spcAft>
                        <a:buNone/>
                      </a:pPr>
                      <a:r>
                        <a:rPr lang="en-ZA" sz="1200" b="1" u="none" strike="noStrike" cap="none">
                          <a:latin typeface="Calibri"/>
                          <a:ea typeface="Calibri"/>
                          <a:cs typeface="Calibri"/>
                          <a:sym typeface="Calibri"/>
                        </a:rPr>
                        <a:t>ENFF 421 </a:t>
                      </a:r>
                      <a:endParaRPr sz="1200" b="1"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n-ZA" sz="1200" b="1" u="none" strike="noStrike" cap="none">
                          <a:latin typeface="Calibri"/>
                          <a:ea typeface="Calibri"/>
                          <a:cs typeface="Calibri"/>
                          <a:sym typeface="Calibri"/>
                        </a:rPr>
                        <a:t>OR</a:t>
                      </a:r>
                      <a:endParaRPr/>
                    </a:p>
                    <a:p>
                      <a:pPr marL="0" marR="0" lvl="0" indent="0" algn="l" rtl="0">
                        <a:lnSpc>
                          <a:spcPct val="115000"/>
                        </a:lnSpc>
                        <a:spcBef>
                          <a:spcPts val="0"/>
                        </a:spcBef>
                        <a:spcAft>
                          <a:spcPts val="0"/>
                        </a:spcAft>
                        <a:buNone/>
                      </a:pPr>
                      <a:r>
                        <a:rPr lang="en-ZA" sz="1200" b="1" u="none" strike="noStrike" cap="none">
                          <a:latin typeface="Calibri"/>
                          <a:ea typeface="Calibri"/>
                          <a:cs typeface="Calibri"/>
                          <a:sym typeface="Calibri"/>
                        </a:rPr>
                        <a:t>SEFF 421</a:t>
                      </a:r>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50000"/>
                        </a:lnSpc>
                        <a:spcBef>
                          <a:spcPts val="0"/>
                        </a:spcBef>
                        <a:spcAft>
                          <a:spcPts val="0"/>
                        </a:spcAft>
                        <a:buNone/>
                      </a:pPr>
                      <a:r>
                        <a:rPr lang="en-ZA" sz="1200" u="none" strike="noStrike" cap="none">
                          <a:latin typeface="Calibri"/>
                          <a:ea typeface="Calibri"/>
                          <a:cs typeface="Calibri"/>
                          <a:sym typeface="Calibri"/>
                        </a:rPr>
                        <a:t>H</a:t>
                      </a:r>
                      <a:endParaRPr sz="12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200" u="none" strike="noStrike" cap="none">
                          <a:latin typeface="Calibri"/>
                          <a:ea typeface="Calibri"/>
                          <a:cs typeface="Calibri"/>
                          <a:sym typeface="Calibri"/>
                        </a:rPr>
                        <a:t>12</a:t>
                      </a:r>
                      <a:endParaRPr sz="12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12"/>
                  </a:ext>
                </a:extLst>
              </a:tr>
              <a:tr h="1363075">
                <a:tc>
                  <a:txBody>
                    <a:bodyPr/>
                    <a:lstStyle/>
                    <a:p>
                      <a:pPr marL="0" marR="0" lvl="0" indent="0" algn="l" rtl="0">
                        <a:lnSpc>
                          <a:spcPct val="115000"/>
                        </a:lnSpc>
                        <a:spcBef>
                          <a:spcPts val="0"/>
                        </a:spcBef>
                        <a:spcAft>
                          <a:spcPts val="0"/>
                        </a:spcAft>
                        <a:buNone/>
                      </a:pPr>
                      <a:r>
                        <a:rPr lang="en-ZA" sz="1200" u="none" strike="noStrike" cap="none">
                          <a:solidFill>
                            <a:schemeClr val="dk1"/>
                          </a:solidFill>
                          <a:latin typeface="Calibri"/>
                          <a:ea typeface="Calibri"/>
                          <a:cs typeface="Calibri"/>
                          <a:sym typeface="Calibri"/>
                        </a:rPr>
                        <a:t>AFAF 411</a:t>
                      </a:r>
                      <a:endParaRPr/>
                    </a:p>
                    <a:p>
                      <a:pPr marL="0" marR="0" lvl="0" indent="0" algn="l" rtl="0">
                        <a:lnSpc>
                          <a:spcPct val="115000"/>
                        </a:lnSpc>
                        <a:spcBef>
                          <a:spcPts val="0"/>
                        </a:spcBef>
                        <a:spcAft>
                          <a:spcPts val="0"/>
                        </a:spcAft>
                        <a:buNone/>
                      </a:pPr>
                      <a:r>
                        <a:rPr lang="en-ZA" sz="1200" u="none" strike="noStrike" cap="none">
                          <a:solidFill>
                            <a:schemeClr val="dk1"/>
                          </a:solidFill>
                          <a:latin typeface="Calibri"/>
                          <a:ea typeface="Calibri"/>
                          <a:cs typeface="Calibri"/>
                          <a:sym typeface="Calibri"/>
                        </a:rPr>
                        <a:t>OR</a:t>
                      </a:r>
                      <a:endParaRPr sz="1200" u="none" strike="noStrike" cap="none">
                        <a:solidFill>
                          <a:schemeClr val="dk1"/>
                        </a:solidFill>
                        <a:latin typeface="Calibri"/>
                        <a:ea typeface="Calibri"/>
                        <a:cs typeface="Calibri"/>
                        <a:sym typeface="Calibri"/>
                      </a:endParaRPr>
                    </a:p>
                    <a:p>
                      <a:pPr marL="0" marR="0" lvl="0" indent="0" algn="l" rtl="0">
                        <a:lnSpc>
                          <a:spcPct val="115000"/>
                        </a:lnSpc>
                        <a:spcBef>
                          <a:spcPts val="0"/>
                        </a:spcBef>
                        <a:spcAft>
                          <a:spcPts val="0"/>
                        </a:spcAft>
                        <a:buNone/>
                      </a:pPr>
                      <a:r>
                        <a:rPr lang="en-ZA" sz="1200" u="none" strike="noStrike" cap="none">
                          <a:solidFill>
                            <a:schemeClr val="dk1"/>
                          </a:solidFill>
                          <a:latin typeface="Calibri"/>
                          <a:ea typeface="Calibri"/>
                          <a:cs typeface="Calibri"/>
                          <a:sym typeface="Calibri"/>
                        </a:rPr>
                        <a:t>ENAF 411</a:t>
                      </a:r>
                      <a:endParaRPr/>
                    </a:p>
                    <a:p>
                      <a:pPr marL="0" marR="0" lvl="0" indent="0" algn="l" rtl="0">
                        <a:lnSpc>
                          <a:spcPct val="115000"/>
                        </a:lnSpc>
                        <a:spcBef>
                          <a:spcPts val="0"/>
                        </a:spcBef>
                        <a:spcAft>
                          <a:spcPts val="0"/>
                        </a:spcAft>
                        <a:buNone/>
                      </a:pPr>
                      <a:r>
                        <a:rPr lang="en-ZA" sz="1200" u="none" strike="noStrike" cap="none">
                          <a:solidFill>
                            <a:schemeClr val="dk1"/>
                          </a:solidFill>
                          <a:latin typeface="Calibri"/>
                          <a:ea typeface="Calibri"/>
                          <a:cs typeface="Calibri"/>
                          <a:sym typeface="Calibri"/>
                        </a:rPr>
                        <a:t> OR</a:t>
                      </a:r>
                      <a:endParaRPr sz="1200" u="none" strike="noStrike" cap="none">
                        <a:solidFill>
                          <a:schemeClr val="dk1"/>
                        </a:solidFill>
                        <a:latin typeface="Calibri"/>
                        <a:ea typeface="Calibri"/>
                        <a:cs typeface="Calibri"/>
                        <a:sym typeface="Calibri"/>
                      </a:endParaRPr>
                    </a:p>
                    <a:p>
                      <a:pPr marL="0" marR="0" lvl="0" indent="0" algn="l" rtl="0">
                        <a:lnSpc>
                          <a:spcPct val="115000"/>
                        </a:lnSpc>
                        <a:spcBef>
                          <a:spcPts val="0"/>
                        </a:spcBef>
                        <a:spcAft>
                          <a:spcPts val="0"/>
                        </a:spcAft>
                        <a:buNone/>
                      </a:pPr>
                      <a:r>
                        <a:rPr lang="en-ZA" sz="1200" u="none" strike="noStrike" cap="none">
                          <a:solidFill>
                            <a:schemeClr val="dk1"/>
                          </a:solidFill>
                          <a:latin typeface="Calibri"/>
                          <a:ea typeface="Calibri"/>
                          <a:cs typeface="Calibri"/>
                          <a:sym typeface="Calibri"/>
                        </a:rPr>
                        <a:t>SEAF 411 </a:t>
                      </a:r>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50000"/>
                        </a:lnSpc>
                        <a:spcBef>
                          <a:spcPts val="0"/>
                        </a:spcBef>
                        <a:spcAft>
                          <a:spcPts val="0"/>
                        </a:spcAft>
                        <a:buNone/>
                      </a:pPr>
                      <a:r>
                        <a:rPr lang="en-ZA" sz="1200" u="none" strike="noStrike" cap="none">
                          <a:latin typeface="Calibri"/>
                          <a:ea typeface="Calibri"/>
                          <a:cs typeface="Calibri"/>
                          <a:sym typeface="Calibri"/>
                        </a:rPr>
                        <a:t>H</a:t>
                      </a:r>
                      <a:endParaRPr sz="12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200" u="none" strike="noStrike" cap="none">
                          <a:latin typeface="Calibri"/>
                          <a:ea typeface="Calibri"/>
                          <a:cs typeface="Calibri"/>
                          <a:sym typeface="Calibri"/>
                        </a:rPr>
                        <a:t>8</a:t>
                      </a:r>
                      <a:endParaRPr sz="12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15000"/>
                        </a:lnSpc>
                        <a:spcBef>
                          <a:spcPts val="0"/>
                        </a:spcBef>
                        <a:spcAft>
                          <a:spcPts val="0"/>
                        </a:spcAft>
                        <a:buNone/>
                      </a:pPr>
                      <a:r>
                        <a:rPr lang="en-ZA" sz="1200" b="1" u="none" strike="noStrike" cap="none">
                          <a:latin typeface="Calibri"/>
                          <a:ea typeface="Calibri"/>
                          <a:cs typeface="Calibri"/>
                          <a:sym typeface="Calibri"/>
                        </a:rPr>
                        <a:t>AFAF  421 </a:t>
                      </a:r>
                      <a:endParaRPr sz="1200" b="1"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n-ZA" sz="1200" b="1" u="none" strike="noStrike" cap="none">
                          <a:latin typeface="Calibri"/>
                          <a:ea typeface="Calibri"/>
                          <a:cs typeface="Calibri"/>
                          <a:sym typeface="Calibri"/>
                        </a:rPr>
                        <a:t> OR</a:t>
                      </a:r>
                      <a:endParaRPr sz="1200" b="1"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n-ZA" sz="1200" b="1" u="none" strike="noStrike" cap="none">
                          <a:latin typeface="Calibri"/>
                          <a:ea typeface="Calibri"/>
                          <a:cs typeface="Calibri"/>
                          <a:sym typeface="Calibri"/>
                        </a:rPr>
                        <a:t>ENAF 421</a:t>
                      </a:r>
                      <a:endParaRPr sz="1200" b="1"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n-ZA" sz="1200" b="1" u="none" strike="noStrike" cap="none">
                          <a:latin typeface="Calibri"/>
                          <a:ea typeface="Calibri"/>
                          <a:cs typeface="Calibri"/>
                          <a:sym typeface="Calibri"/>
                        </a:rPr>
                        <a:t>OR</a:t>
                      </a:r>
                      <a:endParaRPr/>
                    </a:p>
                    <a:p>
                      <a:pPr marL="0" marR="0" lvl="0" indent="0" algn="l" rtl="0">
                        <a:lnSpc>
                          <a:spcPct val="115000"/>
                        </a:lnSpc>
                        <a:spcBef>
                          <a:spcPts val="0"/>
                        </a:spcBef>
                        <a:spcAft>
                          <a:spcPts val="0"/>
                        </a:spcAft>
                        <a:buNone/>
                      </a:pPr>
                      <a:r>
                        <a:rPr lang="en-ZA" sz="1200" b="1" u="none" strike="noStrike" cap="none">
                          <a:latin typeface="Calibri"/>
                          <a:ea typeface="Calibri"/>
                          <a:cs typeface="Calibri"/>
                          <a:sym typeface="Calibri"/>
                        </a:rPr>
                        <a:t>SEAF 421 </a:t>
                      </a:r>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50000"/>
                        </a:lnSpc>
                        <a:spcBef>
                          <a:spcPts val="0"/>
                        </a:spcBef>
                        <a:spcAft>
                          <a:spcPts val="0"/>
                        </a:spcAft>
                        <a:buNone/>
                      </a:pPr>
                      <a:r>
                        <a:rPr lang="en-ZA" sz="1200" u="none" strike="noStrike" cap="none">
                          <a:latin typeface="Calibri"/>
                          <a:ea typeface="Calibri"/>
                          <a:cs typeface="Calibri"/>
                          <a:sym typeface="Calibri"/>
                        </a:rPr>
                        <a:t>H</a:t>
                      </a:r>
                      <a:endParaRPr sz="12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200" u="none" strike="noStrike" cap="none">
                          <a:latin typeface="Calibri"/>
                          <a:ea typeface="Calibri"/>
                          <a:cs typeface="Calibri"/>
                          <a:sym typeface="Calibri"/>
                        </a:rPr>
                        <a:t>8</a:t>
                      </a:r>
                      <a:endParaRPr sz="12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13"/>
                  </a:ext>
                </a:extLst>
              </a:tr>
            </a:tbl>
          </a:graphicData>
        </a:graphic>
      </p:graphicFrame>
      <p:sp>
        <p:nvSpPr>
          <p:cNvPr id="388" name="Google Shape;388;p22"/>
          <p:cNvSpPr/>
          <p:nvPr/>
        </p:nvSpPr>
        <p:spPr>
          <a:xfrm>
            <a:off x="210544" y="4841594"/>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89" name="Google Shape;389;p22"/>
          <p:cNvSpPr/>
          <p:nvPr/>
        </p:nvSpPr>
        <p:spPr>
          <a:xfrm>
            <a:off x="180560" y="6302031"/>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90" name="Google Shape;390;p22"/>
          <p:cNvSpPr/>
          <p:nvPr/>
        </p:nvSpPr>
        <p:spPr>
          <a:xfrm>
            <a:off x="6582136" y="4841594"/>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91" name="Google Shape;391;p22"/>
          <p:cNvSpPr/>
          <p:nvPr/>
        </p:nvSpPr>
        <p:spPr>
          <a:xfrm>
            <a:off x="6582136" y="6302031"/>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92" name="Google Shape;392;p22"/>
          <p:cNvSpPr/>
          <p:nvPr/>
        </p:nvSpPr>
        <p:spPr>
          <a:xfrm>
            <a:off x="180560" y="1830415"/>
            <a:ext cx="835286" cy="245660"/>
          </a:xfrm>
          <a:prstGeom prst="ellipse">
            <a:avLst/>
          </a:prstGeom>
          <a:noFill/>
          <a:ln w="25400" cap="flat" cmpd="sng">
            <a:solidFill>
              <a:srgbClr val="00B0F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93" name="Google Shape;393;p22"/>
          <p:cNvSpPr/>
          <p:nvPr/>
        </p:nvSpPr>
        <p:spPr>
          <a:xfrm>
            <a:off x="982639" y="1243670"/>
            <a:ext cx="1937982" cy="346525"/>
          </a:xfrm>
          <a:prstGeom prst="rect">
            <a:avLst/>
          </a:prstGeom>
          <a:noFill/>
          <a:ln w="28575" cap="flat" cmpd="sng">
            <a:solidFill>
              <a:srgbClr val="92D05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94" name="Google Shape;394;p22"/>
          <p:cNvSpPr/>
          <p:nvPr/>
        </p:nvSpPr>
        <p:spPr>
          <a:xfrm>
            <a:off x="6944655" y="1215189"/>
            <a:ext cx="2197483" cy="346525"/>
          </a:xfrm>
          <a:prstGeom prst="rect">
            <a:avLst/>
          </a:prstGeom>
          <a:noFill/>
          <a:ln w="28575" cap="flat" cmpd="sng">
            <a:solidFill>
              <a:srgbClr val="92D05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395" name="Google Shape;395;p22"/>
          <p:cNvPicPr preferRelativeResize="0"/>
          <p:nvPr/>
        </p:nvPicPr>
        <p:blipFill rotWithShape="1">
          <a:blip r:embed="rId5">
            <a:alphaModFix/>
          </a:blip>
          <a:srcRect/>
          <a:stretch/>
        </p:blipFill>
        <p:spPr>
          <a:xfrm>
            <a:off x="11111346" y="116643"/>
            <a:ext cx="609600" cy="6096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8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9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8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9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95"/>
                                        </p:tgtEl>
                                        <p:attrNameLst>
                                          <p:attrName>style.visibility</p:attrName>
                                        </p:attrNameLst>
                                      </p:cBhvr>
                                      <p:to>
                                        <p:strVal val="visible"/>
                                      </p:to>
                                    </p:set>
                                    <p:animEffect transition="in" filter="fade">
                                      <p:cBhvr>
                                        <p:cTn id="35" dur="5000"/>
                                        <p:tgtEl>
                                          <p:spTgt spid="3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99"/>
        <p:cNvGrpSpPr/>
        <p:nvPr/>
      </p:nvGrpSpPr>
      <p:grpSpPr>
        <a:xfrm>
          <a:off x="0" y="0"/>
          <a:ext cx="0" cy="0"/>
          <a:chOff x="0" y="0"/>
          <a:chExt cx="0" cy="0"/>
        </a:xfrm>
      </p:grpSpPr>
      <p:pic>
        <p:nvPicPr>
          <p:cNvPr id="400" name="Google Shape;400;p23"/>
          <p:cNvPicPr preferRelativeResize="0"/>
          <p:nvPr/>
        </p:nvPicPr>
        <p:blipFill rotWithShape="1">
          <a:blip r:embed="rId3">
            <a:alphaModFix/>
          </a:blip>
          <a:srcRect/>
          <a:stretch/>
        </p:blipFill>
        <p:spPr>
          <a:xfrm>
            <a:off x="0" y="1"/>
            <a:ext cx="12192000" cy="1215188"/>
          </a:xfrm>
          <a:prstGeom prst="rect">
            <a:avLst/>
          </a:prstGeom>
          <a:noFill/>
          <a:ln>
            <a:noFill/>
          </a:ln>
        </p:spPr>
      </p:pic>
      <p:sp>
        <p:nvSpPr>
          <p:cNvPr id="401" name="Google Shape;401;p23"/>
          <p:cNvSpPr txBox="1">
            <a:spLocks noGrp="1"/>
          </p:cNvSpPr>
          <p:nvPr>
            <p:ph type="title"/>
          </p:nvPr>
        </p:nvSpPr>
        <p:spPr>
          <a:xfrm>
            <a:off x="118575" y="97200"/>
            <a:ext cx="11976600" cy="1117989"/>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2800"/>
              <a:buNone/>
            </a:pPr>
            <a:r>
              <a:rPr lang="en-ZA" sz="4000" b="1">
                <a:solidFill>
                  <a:srgbClr val="FFFFFF"/>
                </a:solidFill>
              </a:rPr>
              <a:t>POTCHEFSTROOM -</a:t>
            </a:r>
            <a:r>
              <a:rPr lang="en-ZA" sz="4000" b="1" u="sng"/>
              <a:t> 4BH-J01</a:t>
            </a:r>
            <a:br>
              <a:rPr lang="en-ZA" sz="4000" b="1">
                <a:solidFill>
                  <a:srgbClr val="FFFFFF"/>
                </a:solidFill>
              </a:rPr>
            </a:br>
            <a:r>
              <a:rPr lang="en-ZA" sz="3600" b="1">
                <a:solidFill>
                  <a:srgbClr val="FFFFFF"/>
                </a:solidFill>
              </a:rPr>
              <a:t>4th Year  / 4de Jaar</a:t>
            </a:r>
            <a:endParaRPr sz="3600" b="1" i="1">
              <a:solidFill>
                <a:srgbClr val="FFFFFF"/>
              </a:solidFill>
            </a:endParaRPr>
          </a:p>
        </p:txBody>
      </p:sp>
      <p:pic>
        <p:nvPicPr>
          <p:cNvPr id="402" name="Google Shape;402;p23"/>
          <p:cNvPicPr preferRelativeResize="0"/>
          <p:nvPr/>
        </p:nvPicPr>
        <p:blipFill rotWithShape="1">
          <a:blip r:embed="rId4">
            <a:alphaModFix/>
          </a:blip>
          <a:srcRect b="52961"/>
          <a:stretch/>
        </p:blipFill>
        <p:spPr>
          <a:xfrm>
            <a:off x="0" y="6279662"/>
            <a:ext cx="12191998" cy="644769"/>
          </a:xfrm>
          <a:prstGeom prst="rect">
            <a:avLst/>
          </a:prstGeom>
          <a:noFill/>
          <a:ln>
            <a:noFill/>
          </a:ln>
        </p:spPr>
      </p:pic>
      <p:graphicFrame>
        <p:nvGraphicFramePr>
          <p:cNvPr id="403" name="Google Shape;403;p23"/>
          <p:cNvGraphicFramePr/>
          <p:nvPr/>
        </p:nvGraphicFramePr>
        <p:xfrm>
          <a:off x="360947" y="1215194"/>
          <a:ext cx="11478975" cy="5682512"/>
        </p:xfrm>
        <a:graphic>
          <a:graphicData uri="http://schemas.openxmlformats.org/drawingml/2006/table">
            <a:tbl>
              <a:tblPr firstRow="1" firstCol="1" bandRow="1">
                <a:noFill/>
                <a:tableStyleId>{3533CF94-30AF-48E4-9EEC-5A5980F779A0}</a:tableStyleId>
              </a:tblPr>
              <a:tblGrid>
                <a:gridCol w="3307075">
                  <a:extLst>
                    <a:ext uri="{9D8B030D-6E8A-4147-A177-3AD203B41FA5}">
                      <a16:colId xmlns:a16="http://schemas.microsoft.com/office/drawing/2014/main" val="20000"/>
                    </a:ext>
                  </a:extLst>
                </a:gridCol>
                <a:gridCol w="1393975">
                  <a:extLst>
                    <a:ext uri="{9D8B030D-6E8A-4147-A177-3AD203B41FA5}">
                      <a16:colId xmlns:a16="http://schemas.microsoft.com/office/drawing/2014/main" val="20001"/>
                    </a:ext>
                  </a:extLst>
                </a:gridCol>
                <a:gridCol w="697000">
                  <a:extLst>
                    <a:ext uri="{9D8B030D-6E8A-4147-A177-3AD203B41FA5}">
                      <a16:colId xmlns:a16="http://schemas.microsoft.com/office/drawing/2014/main" val="20002"/>
                    </a:ext>
                  </a:extLst>
                </a:gridCol>
                <a:gridCol w="979550">
                  <a:extLst>
                    <a:ext uri="{9D8B030D-6E8A-4147-A177-3AD203B41FA5}">
                      <a16:colId xmlns:a16="http://schemas.microsoft.com/office/drawing/2014/main" val="20003"/>
                    </a:ext>
                  </a:extLst>
                </a:gridCol>
                <a:gridCol w="2841675">
                  <a:extLst>
                    <a:ext uri="{9D8B030D-6E8A-4147-A177-3AD203B41FA5}">
                      <a16:colId xmlns:a16="http://schemas.microsoft.com/office/drawing/2014/main" val="20004"/>
                    </a:ext>
                  </a:extLst>
                </a:gridCol>
                <a:gridCol w="1393975">
                  <a:extLst>
                    <a:ext uri="{9D8B030D-6E8A-4147-A177-3AD203B41FA5}">
                      <a16:colId xmlns:a16="http://schemas.microsoft.com/office/drawing/2014/main" val="20005"/>
                    </a:ext>
                  </a:extLst>
                </a:gridCol>
                <a:gridCol w="865725">
                  <a:extLst>
                    <a:ext uri="{9D8B030D-6E8A-4147-A177-3AD203B41FA5}">
                      <a16:colId xmlns:a16="http://schemas.microsoft.com/office/drawing/2014/main" val="20006"/>
                    </a:ext>
                  </a:extLst>
                </a:gridCol>
              </a:tblGrid>
              <a:tr h="443275">
                <a:tc>
                  <a:txBody>
                    <a:bodyPr/>
                    <a:lstStyle/>
                    <a:p>
                      <a:pPr marL="0" marR="0" lvl="0" indent="0" algn="ctr" rtl="0">
                        <a:lnSpc>
                          <a:spcPct val="150000"/>
                        </a:lnSpc>
                        <a:spcBef>
                          <a:spcPts val="0"/>
                        </a:spcBef>
                        <a:spcAft>
                          <a:spcPts val="0"/>
                        </a:spcAft>
                        <a:buNone/>
                      </a:pPr>
                      <a:r>
                        <a:rPr lang="en-ZA" sz="2000" u="none" strike="noStrike" cap="none">
                          <a:solidFill>
                            <a:schemeClr val="dk1"/>
                          </a:solidFill>
                          <a:latin typeface="Calibri"/>
                          <a:ea typeface="Calibri"/>
                          <a:cs typeface="Calibri"/>
                          <a:sym typeface="Calibri"/>
                        </a:rPr>
                        <a:t>FIRST SEMESTER</a:t>
                      </a:r>
                      <a:endParaRPr sz="20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u="none" strike="noStrike" cap="none">
                          <a:solidFill>
                            <a:schemeClr val="dk1"/>
                          </a:solidFill>
                          <a:latin typeface="Calibri"/>
                          <a:ea typeface="Calibri"/>
                          <a:cs typeface="Calibri"/>
                          <a:sym typeface="Calibri"/>
                        </a:rPr>
                        <a:t>TYPE</a:t>
                      </a:r>
                      <a:endParaRPr sz="12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50000"/>
                        </a:lnSpc>
                        <a:spcBef>
                          <a:spcPts val="0"/>
                        </a:spcBef>
                        <a:spcAft>
                          <a:spcPts val="0"/>
                        </a:spcAft>
                        <a:buNone/>
                      </a:pPr>
                      <a:r>
                        <a:rPr lang="en-ZA" sz="1200" u="none" strike="noStrike" cap="none">
                          <a:solidFill>
                            <a:schemeClr val="dk1"/>
                          </a:solidFill>
                          <a:latin typeface="Calibri"/>
                          <a:ea typeface="Calibri"/>
                          <a:cs typeface="Calibri"/>
                          <a:sym typeface="Calibri"/>
                        </a:rPr>
                        <a:t>CR</a:t>
                      </a:r>
                      <a:endParaRPr sz="12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rowSpan="14">
                  <a:txBody>
                    <a:bodyPr/>
                    <a:lstStyle/>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P</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O</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T</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C</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H</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E</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F</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S</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T</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R</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O</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O</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M</a:t>
                      </a:r>
                      <a:endParaRPr/>
                    </a:p>
                    <a:p>
                      <a:pPr marL="0" marR="0" lvl="0" indent="0" algn="ctr" rtl="0">
                        <a:lnSpc>
                          <a:spcPct val="115000"/>
                        </a:lnSpc>
                        <a:spcBef>
                          <a:spcPts val="0"/>
                        </a:spcBef>
                        <a:spcAft>
                          <a:spcPts val="0"/>
                        </a:spcAft>
                        <a:buNone/>
                      </a:pPr>
                      <a:endParaRPr sz="2200" u="none" strike="noStrike" cap="none">
                        <a:solidFill>
                          <a:schemeClr val="lt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00000"/>
                    </a:solidFill>
                  </a:tcPr>
                </a:tc>
                <a:tc>
                  <a:txBody>
                    <a:bodyPr/>
                    <a:lstStyle/>
                    <a:p>
                      <a:pPr marL="0" marR="0" lvl="0" indent="0" algn="ctr" rtl="0">
                        <a:lnSpc>
                          <a:spcPct val="150000"/>
                        </a:lnSpc>
                        <a:spcBef>
                          <a:spcPts val="0"/>
                        </a:spcBef>
                        <a:spcAft>
                          <a:spcPts val="0"/>
                        </a:spcAft>
                        <a:buNone/>
                      </a:pPr>
                      <a:r>
                        <a:rPr lang="en-ZA" sz="2000" u="none" strike="noStrike" cap="none">
                          <a:solidFill>
                            <a:srgbClr val="000000"/>
                          </a:solidFill>
                          <a:latin typeface="Calibri"/>
                          <a:ea typeface="Calibri"/>
                          <a:cs typeface="Calibri"/>
                          <a:sym typeface="Calibri"/>
                        </a:rPr>
                        <a:t>SECOND SEMESTER</a:t>
                      </a:r>
                      <a:endParaRPr sz="2000" u="none" strike="noStrike" cap="none">
                        <a:solidFill>
                          <a:srgbClr val="000000"/>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15000"/>
                        </a:lnSpc>
                        <a:spcBef>
                          <a:spcPts val="0"/>
                        </a:spcBef>
                        <a:spcAft>
                          <a:spcPts val="0"/>
                        </a:spcAft>
                        <a:buNone/>
                      </a:pPr>
                      <a:r>
                        <a:rPr lang="en-ZA" sz="1200" u="none" strike="noStrike" cap="none">
                          <a:solidFill>
                            <a:srgbClr val="000000"/>
                          </a:solidFill>
                          <a:latin typeface="Calibri"/>
                          <a:ea typeface="Calibri"/>
                          <a:cs typeface="Calibri"/>
                          <a:sym typeface="Calibri"/>
                        </a:rPr>
                        <a:t>TYPE</a:t>
                      </a:r>
                      <a:endParaRPr sz="1200" u="none" strike="noStrike" cap="none">
                        <a:solidFill>
                          <a:srgbClr val="000000"/>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50000"/>
                        </a:lnSpc>
                        <a:spcBef>
                          <a:spcPts val="0"/>
                        </a:spcBef>
                        <a:spcAft>
                          <a:spcPts val="0"/>
                        </a:spcAft>
                        <a:buNone/>
                      </a:pPr>
                      <a:r>
                        <a:rPr lang="en-ZA" sz="1200" u="none" strike="noStrike" cap="none">
                          <a:solidFill>
                            <a:srgbClr val="000000"/>
                          </a:solidFill>
                          <a:latin typeface="Calibri"/>
                          <a:ea typeface="Calibri"/>
                          <a:cs typeface="Calibri"/>
                          <a:sym typeface="Calibri"/>
                        </a:rPr>
                        <a:t>CR</a:t>
                      </a:r>
                      <a:endParaRPr sz="1200" u="none" strike="noStrike" cap="none">
                        <a:solidFill>
                          <a:srgbClr val="000000"/>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extLst>
                  <a:ext uri="{0D108BD9-81ED-4DB2-BD59-A6C34878D82A}">
                    <a16:rowId xmlns:a16="http://schemas.microsoft.com/office/drawing/2014/main" val="10000"/>
                  </a:ext>
                </a:extLst>
              </a:tr>
              <a:tr h="239525">
                <a:tc gridSpan="3">
                  <a:txBody>
                    <a:bodyPr/>
                    <a:lstStyle/>
                    <a:p>
                      <a:pPr marL="0" marR="0" lvl="0" indent="0" algn="l" rtl="0">
                        <a:lnSpc>
                          <a:spcPct val="100000"/>
                        </a:lnSpc>
                        <a:spcBef>
                          <a:spcPts val="0"/>
                        </a:spcBef>
                        <a:spcAft>
                          <a:spcPts val="0"/>
                        </a:spcAft>
                        <a:buNone/>
                      </a:pPr>
                      <a:r>
                        <a:rPr lang="en-ZA" sz="1400" b="1" i="0" u="none" strike="noStrike" cap="none">
                          <a:solidFill>
                            <a:srgbClr val="000000"/>
                          </a:solidFill>
                          <a:latin typeface="Calibri"/>
                          <a:ea typeface="Calibri"/>
                          <a:cs typeface="Calibri"/>
                          <a:sym typeface="Calibri"/>
                        </a:rPr>
                        <a:t>Year module / Jaarmodule</a:t>
                      </a:r>
                      <a:endParaRPr sz="1800" b="0" i="0" u="none" strike="noStrike" cap="none">
                        <a:latin typeface="Arial"/>
                        <a:ea typeface="Arial"/>
                        <a:cs typeface="Arial"/>
                        <a:sym typeface="Arial"/>
                      </a:endParaRPr>
                    </a:p>
                  </a:txBody>
                  <a:tcPr marL="68575" marR="6857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400" b="1" i="0" u="none" strike="noStrike" cap="none">
                          <a:solidFill>
                            <a:srgbClr val="000000"/>
                          </a:solidFill>
                          <a:latin typeface="Calibri"/>
                          <a:ea typeface="Calibri"/>
                          <a:cs typeface="Calibri"/>
                          <a:sym typeface="Calibri"/>
                        </a:rPr>
                        <a:t>Year module / Jaarmodule</a:t>
                      </a:r>
                      <a:endParaRPr sz="1800" b="0" i="0" u="none" strike="noStrike" cap="none">
                        <a:latin typeface="Arial"/>
                        <a:ea typeface="Arial"/>
                        <a:cs typeface="Arial"/>
                        <a:sym typeface="Arial"/>
                      </a:endParaRPr>
                    </a:p>
                  </a:txBody>
                  <a:tcPr marL="68575" marR="6857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239525">
                <a:tc>
                  <a:txBody>
                    <a:bodyPr/>
                    <a:lstStyle/>
                    <a:p>
                      <a:pPr marL="0" marR="0" lvl="0" indent="0" algn="l" rtl="0">
                        <a:lnSpc>
                          <a:spcPct val="100000"/>
                        </a:lnSpc>
                        <a:spcBef>
                          <a:spcPts val="0"/>
                        </a:spcBef>
                        <a:spcAft>
                          <a:spcPts val="0"/>
                        </a:spcAft>
                        <a:buNone/>
                      </a:pPr>
                      <a:r>
                        <a:rPr lang="en-ZA" sz="1200" b="1" i="0" u="none" strike="noStrike" cap="none">
                          <a:solidFill>
                            <a:srgbClr val="000000"/>
                          </a:solidFill>
                          <a:latin typeface="Calibri"/>
                          <a:ea typeface="Calibri"/>
                          <a:cs typeface="Calibri"/>
                          <a:sym typeface="Calibri"/>
                        </a:rPr>
                        <a:t>TPED 476</a:t>
                      </a:r>
                      <a:endParaRPr sz="1800" b="0" i="0" u="none" strike="noStrike" cap="none">
                        <a:latin typeface="Arial"/>
                        <a:ea typeface="Arial"/>
                        <a:cs typeface="Arial"/>
                        <a:sym typeface="Arial"/>
                      </a:endParaRPr>
                    </a:p>
                  </a:txBody>
                  <a:tcPr marL="50050" marR="50050"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None/>
                      </a:pPr>
                      <a:r>
                        <a:rPr lang="en-ZA" sz="1200" b="0" i="0" u="none" strike="noStrike" cap="none">
                          <a:solidFill>
                            <a:srgbClr val="000000"/>
                          </a:solidFill>
                          <a:latin typeface="Calibri"/>
                          <a:ea typeface="Calibri"/>
                          <a:cs typeface="Calibri"/>
                          <a:sym typeface="Calibri"/>
                        </a:rPr>
                        <a:t>H</a:t>
                      </a:r>
                      <a:endParaRPr sz="1800" b="0" i="0" u="none" strike="noStrike" cap="none">
                        <a:latin typeface="Arial"/>
                        <a:ea typeface="Arial"/>
                        <a:cs typeface="Arial"/>
                        <a:sym typeface="Arial"/>
                      </a:endParaRPr>
                    </a:p>
                  </a:txBody>
                  <a:tcPr marL="50050" marR="50050"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ZA" sz="1200" b="0" i="0" u="none" strike="noStrike" cap="none">
                          <a:solidFill>
                            <a:srgbClr val="000000"/>
                          </a:solidFill>
                          <a:latin typeface="Calibri"/>
                          <a:ea typeface="Calibri"/>
                          <a:cs typeface="Calibri"/>
                          <a:sym typeface="Calibri"/>
                        </a:rPr>
                        <a:t>16</a:t>
                      </a:r>
                      <a:endParaRPr sz="1800" b="0" i="0" u="none" strike="noStrike" cap="none">
                        <a:latin typeface="Arial"/>
                        <a:ea typeface="Arial"/>
                        <a:cs typeface="Arial"/>
                        <a:sym typeface="Arial"/>
                      </a:endParaRPr>
                    </a:p>
                  </a:txBody>
                  <a:tcPr marL="50050" marR="50050"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200" b="1" i="0" u="none" strike="noStrike" cap="none">
                          <a:solidFill>
                            <a:srgbClr val="000000"/>
                          </a:solidFill>
                          <a:latin typeface="Calibri"/>
                          <a:ea typeface="Calibri"/>
                          <a:cs typeface="Calibri"/>
                          <a:sym typeface="Calibri"/>
                        </a:rPr>
                        <a:t>TPED 476</a:t>
                      </a:r>
                      <a:endParaRPr sz="1800" b="0" i="0" u="none" strike="noStrike" cap="none">
                        <a:latin typeface="Arial"/>
                        <a:ea typeface="Arial"/>
                        <a:cs typeface="Arial"/>
                        <a:sym typeface="Arial"/>
                      </a:endParaRPr>
                    </a:p>
                  </a:txBody>
                  <a:tcPr marL="68575" marR="6857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239525">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Fundamental modules / Fundamentele modules </a:t>
                      </a:r>
                      <a:endParaRPr sz="1050" u="none" strike="noStrike" cap="none">
                        <a:solidFill>
                          <a:schemeClr val="dk1"/>
                        </a:solidFill>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Fundamental modules / Fundamentele modules </a:t>
                      </a:r>
                      <a:endParaRPr sz="1050" u="none" strike="noStrike" cap="none"/>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239525">
                <a:tc>
                  <a:txBody>
                    <a:bodyPr/>
                    <a:lstStyle/>
                    <a:p>
                      <a:pPr marL="0" marR="0" lvl="0" indent="0" algn="l" rtl="0">
                        <a:lnSpc>
                          <a:spcPct val="150000"/>
                        </a:lnSpc>
                        <a:spcBef>
                          <a:spcPts val="0"/>
                        </a:spcBef>
                        <a:spcAft>
                          <a:spcPts val="0"/>
                        </a:spcAft>
                        <a:buNone/>
                      </a:pPr>
                      <a:r>
                        <a:rPr lang="en-ZA" sz="1050" u="none" strike="noStrike" cap="none">
                          <a:solidFill>
                            <a:schemeClr val="dk1"/>
                          </a:solidFill>
                          <a:latin typeface="Calibri"/>
                          <a:ea typeface="Calibri"/>
                          <a:cs typeface="Calibri"/>
                          <a:sym typeface="Calibri"/>
                        </a:rPr>
                        <a:t>EDCC 413</a:t>
                      </a:r>
                      <a:endParaRPr sz="105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50000"/>
                        </a:lnSpc>
                        <a:spcBef>
                          <a:spcPts val="0"/>
                        </a:spcBef>
                        <a:spcAft>
                          <a:spcPts val="0"/>
                        </a:spcAft>
                        <a:buNone/>
                      </a:pPr>
                      <a:r>
                        <a:rPr lang="en-ZA" sz="1050" u="none" strike="noStrike" cap="none">
                          <a:solidFill>
                            <a:schemeClr val="dk1"/>
                          </a:solidFill>
                          <a:latin typeface="Calibri"/>
                          <a:ea typeface="Calibri"/>
                          <a:cs typeface="Calibri"/>
                          <a:sym typeface="Calibri"/>
                        </a:rPr>
                        <a:t>H</a:t>
                      </a:r>
                      <a:endParaRPr sz="105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050" u="none" strike="noStrike" cap="none">
                          <a:latin typeface="Calibri"/>
                          <a:ea typeface="Calibri"/>
                          <a:cs typeface="Calibri"/>
                          <a:sym typeface="Calibri"/>
                        </a:rPr>
                        <a:t>8</a:t>
                      </a:r>
                      <a:endParaRPr sz="105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50000"/>
                        </a:lnSpc>
                        <a:spcBef>
                          <a:spcPts val="0"/>
                        </a:spcBef>
                        <a:spcAft>
                          <a:spcPts val="0"/>
                        </a:spcAft>
                        <a:buNone/>
                      </a:pPr>
                      <a:r>
                        <a:rPr lang="en-ZA" sz="1050" b="1" u="none" strike="noStrike" cap="none">
                          <a:latin typeface="Calibri"/>
                          <a:ea typeface="Calibri"/>
                          <a:cs typeface="Calibri"/>
                          <a:sym typeface="Calibri"/>
                        </a:rPr>
                        <a:t>EDCC 423</a:t>
                      </a:r>
                      <a:endParaRPr sz="1050" b="1"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50000"/>
                        </a:lnSpc>
                        <a:spcBef>
                          <a:spcPts val="0"/>
                        </a:spcBef>
                        <a:spcAft>
                          <a:spcPts val="0"/>
                        </a:spcAft>
                        <a:buNone/>
                      </a:pPr>
                      <a:r>
                        <a:rPr lang="en-ZA" sz="1050" u="none" strike="noStrike" cap="none">
                          <a:latin typeface="Calibri"/>
                          <a:ea typeface="Calibri"/>
                          <a:cs typeface="Calibri"/>
                          <a:sym typeface="Calibri"/>
                        </a:rPr>
                        <a:t>H</a:t>
                      </a:r>
                      <a:endParaRPr sz="105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050" u="none" strike="noStrike" cap="none">
                          <a:latin typeface="Calibri"/>
                          <a:ea typeface="Calibri"/>
                          <a:cs typeface="Calibri"/>
                          <a:sym typeface="Calibri"/>
                        </a:rPr>
                        <a:t>8</a:t>
                      </a:r>
                      <a:endParaRPr sz="105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4"/>
                  </a:ext>
                </a:extLst>
              </a:tr>
              <a:tr h="239525">
                <a:tc>
                  <a:txBody>
                    <a:bodyPr/>
                    <a:lstStyle/>
                    <a:p>
                      <a:pPr marL="0" marR="0" lvl="0" indent="0" algn="l" rtl="0">
                        <a:lnSpc>
                          <a:spcPct val="150000"/>
                        </a:lnSpc>
                        <a:spcBef>
                          <a:spcPts val="0"/>
                        </a:spcBef>
                        <a:spcAft>
                          <a:spcPts val="0"/>
                        </a:spcAft>
                        <a:buNone/>
                      </a:pPr>
                      <a:r>
                        <a:rPr lang="en-ZA" sz="1050" u="none" strike="noStrike" cap="none">
                          <a:solidFill>
                            <a:schemeClr val="dk1"/>
                          </a:solidFill>
                          <a:latin typeface="Calibri"/>
                          <a:ea typeface="Calibri"/>
                          <a:cs typeface="Calibri"/>
                          <a:sym typeface="Calibri"/>
                        </a:rPr>
                        <a:t>EDCC 414</a:t>
                      </a:r>
                      <a:endParaRPr sz="105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50000"/>
                        </a:lnSpc>
                        <a:spcBef>
                          <a:spcPts val="0"/>
                        </a:spcBef>
                        <a:spcAft>
                          <a:spcPts val="0"/>
                        </a:spcAft>
                        <a:buNone/>
                      </a:pPr>
                      <a:r>
                        <a:rPr lang="en-ZA" sz="1050" u="none" strike="noStrike" cap="none">
                          <a:solidFill>
                            <a:schemeClr val="dk1"/>
                          </a:solidFill>
                          <a:latin typeface="Calibri"/>
                          <a:ea typeface="Calibri"/>
                          <a:cs typeface="Calibri"/>
                          <a:sym typeface="Calibri"/>
                        </a:rPr>
                        <a:t>H</a:t>
                      </a:r>
                      <a:endParaRPr sz="105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050" u="none" strike="noStrike" cap="none">
                          <a:latin typeface="Calibri"/>
                          <a:ea typeface="Calibri"/>
                          <a:cs typeface="Calibri"/>
                          <a:sym typeface="Calibri"/>
                        </a:rPr>
                        <a:t>8</a:t>
                      </a:r>
                      <a:endParaRPr sz="105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50000"/>
                        </a:lnSpc>
                        <a:spcBef>
                          <a:spcPts val="0"/>
                        </a:spcBef>
                        <a:spcAft>
                          <a:spcPts val="0"/>
                        </a:spcAft>
                        <a:buNone/>
                      </a:pPr>
                      <a:r>
                        <a:rPr lang="en-ZA" sz="1050" b="1" u="none" strike="noStrike" cap="none">
                          <a:latin typeface="Calibri"/>
                          <a:ea typeface="Calibri"/>
                          <a:cs typeface="Calibri"/>
                          <a:sym typeface="Calibri"/>
                        </a:rPr>
                        <a:t>RESF 422</a:t>
                      </a:r>
                      <a:endParaRPr sz="1050" b="1"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50000"/>
                        </a:lnSpc>
                        <a:spcBef>
                          <a:spcPts val="0"/>
                        </a:spcBef>
                        <a:spcAft>
                          <a:spcPts val="0"/>
                        </a:spcAft>
                        <a:buNone/>
                      </a:pPr>
                      <a:r>
                        <a:rPr lang="en-ZA" sz="1050" u="none" strike="noStrike" cap="none">
                          <a:latin typeface="Calibri"/>
                          <a:ea typeface="Calibri"/>
                          <a:cs typeface="Calibri"/>
                          <a:sym typeface="Calibri"/>
                        </a:rPr>
                        <a:t>X</a:t>
                      </a:r>
                      <a:endParaRPr sz="105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050" u="none" strike="noStrike" cap="none">
                          <a:latin typeface="Calibri"/>
                          <a:ea typeface="Calibri"/>
                          <a:cs typeface="Calibri"/>
                          <a:sym typeface="Calibri"/>
                        </a:rPr>
                        <a:t>8</a:t>
                      </a:r>
                      <a:endParaRPr sz="105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5"/>
                  </a:ext>
                </a:extLst>
              </a:tr>
              <a:tr h="239525">
                <a:tc>
                  <a:txBody>
                    <a:bodyPr/>
                    <a:lstStyle/>
                    <a:p>
                      <a:pPr marL="0" marR="0" lvl="0" indent="0" algn="l" rtl="0">
                        <a:lnSpc>
                          <a:spcPct val="150000"/>
                        </a:lnSpc>
                        <a:spcBef>
                          <a:spcPts val="0"/>
                        </a:spcBef>
                        <a:spcAft>
                          <a:spcPts val="0"/>
                        </a:spcAft>
                        <a:buNone/>
                      </a:pPr>
                      <a:r>
                        <a:rPr lang="en-ZA" sz="1050" u="none" strike="noStrike" cap="none">
                          <a:solidFill>
                            <a:schemeClr val="dk1"/>
                          </a:solidFill>
                          <a:latin typeface="Calibri"/>
                          <a:ea typeface="Calibri"/>
                          <a:cs typeface="Calibri"/>
                          <a:sym typeface="Calibri"/>
                        </a:rPr>
                        <a:t>RESF 412</a:t>
                      </a:r>
                      <a:endParaRPr sz="105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50000"/>
                        </a:lnSpc>
                        <a:spcBef>
                          <a:spcPts val="0"/>
                        </a:spcBef>
                        <a:spcAft>
                          <a:spcPts val="0"/>
                        </a:spcAft>
                        <a:buNone/>
                      </a:pPr>
                      <a:r>
                        <a:rPr lang="en-ZA" sz="1050" u="none" strike="noStrike" cap="none">
                          <a:solidFill>
                            <a:schemeClr val="dk1"/>
                          </a:solidFill>
                          <a:latin typeface="Calibri"/>
                          <a:ea typeface="Calibri"/>
                          <a:cs typeface="Calibri"/>
                          <a:sym typeface="Calibri"/>
                        </a:rPr>
                        <a:t>X</a:t>
                      </a:r>
                      <a:endParaRPr sz="105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050" u="none" strike="noStrike" cap="none">
                          <a:latin typeface="Calibri"/>
                          <a:ea typeface="Calibri"/>
                          <a:cs typeface="Calibri"/>
                          <a:sym typeface="Calibri"/>
                        </a:rPr>
                        <a:t>8</a:t>
                      </a:r>
                      <a:endParaRPr sz="105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50000"/>
                        </a:lnSpc>
                        <a:spcBef>
                          <a:spcPts val="0"/>
                        </a:spcBef>
                        <a:spcAft>
                          <a:spcPts val="0"/>
                        </a:spcAft>
                        <a:buNone/>
                      </a:pPr>
                      <a:r>
                        <a:rPr lang="en-ZA" sz="1050" b="1" u="none" strike="noStrike" cap="none">
                          <a:latin typeface="Calibri"/>
                          <a:ea typeface="Calibri"/>
                          <a:cs typeface="Calibri"/>
                          <a:sym typeface="Calibri"/>
                        </a:rPr>
                        <a:t>LOLT 422</a:t>
                      </a:r>
                      <a:endParaRPr sz="1050" b="1"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50000"/>
                        </a:lnSpc>
                        <a:spcBef>
                          <a:spcPts val="0"/>
                        </a:spcBef>
                        <a:spcAft>
                          <a:spcPts val="0"/>
                        </a:spcAft>
                        <a:buNone/>
                      </a:pPr>
                      <a:r>
                        <a:rPr lang="en-ZA" sz="1050" u="none" strike="noStrike" cap="none">
                          <a:latin typeface="Calibri"/>
                          <a:ea typeface="Calibri"/>
                          <a:cs typeface="Calibri"/>
                          <a:sym typeface="Calibri"/>
                        </a:rPr>
                        <a:t>X</a:t>
                      </a:r>
                      <a:endParaRPr sz="105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050" u="none" strike="noStrike" cap="none">
                          <a:latin typeface="Calibri"/>
                          <a:ea typeface="Calibri"/>
                          <a:cs typeface="Calibri"/>
                          <a:sym typeface="Calibri"/>
                        </a:rPr>
                        <a:t>1</a:t>
                      </a:r>
                      <a:endParaRPr sz="105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6"/>
                  </a:ext>
                </a:extLst>
              </a:tr>
              <a:tr h="239525">
                <a:tc>
                  <a:txBody>
                    <a:bodyPr/>
                    <a:lstStyle/>
                    <a:p>
                      <a:pPr marL="0" marR="0" lvl="0" indent="0" algn="l" rtl="0">
                        <a:lnSpc>
                          <a:spcPct val="150000"/>
                        </a:lnSpc>
                        <a:spcBef>
                          <a:spcPts val="0"/>
                        </a:spcBef>
                        <a:spcAft>
                          <a:spcPts val="0"/>
                        </a:spcAft>
                        <a:buNone/>
                      </a:pPr>
                      <a:r>
                        <a:rPr lang="en-ZA" sz="1050" u="none" strike="noStrike" cap="none">
                          <a:solidFill>
                            <a:schemeClr val="dk1"/>
                          </a:solidFill>
                          <a:latin typeface="Calibri"/>
                          <a:ea typeface="Calibri"/>
                          <a:cs typeface="Calibri"/>
                          <a:sym typeface="Calibri"/>
                        </a:rPr>
                        <a:t> </a:t>
                      </a:r>
                      <a:endParaRPr sz="105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50000"/>
                        </a:lnSpc>
                        <a:spcBef>
                          <a:spcPts val="0"/>
                        </a:spcBef>
                        <a:spcAft>
                          <a:spcPts val="0"/>
                        </a:spcAft>
                        <a:buNone/>
                      </a:pPr>
                      <a:r>
                        <a:rPr lang="en-ZA" sz="1050" u="none" strike="noStrike" cap="none">
                          <a:solidFill>
                            <a:schemeClr val="dk1"/>
                          </a:solidFill>
                          <a:latin typeface="Calibri"/>
                          <a:ea typeface="Calibri"/>
                          <a:cs typeface="Calibri"/>
                          <a:sym typeface="Calibri"/>
                        </a:rPr>
                        <a:t> </a:t>
                      </a:r>
                      <a:endParaRPr sz="105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050" u="none" strike="noStrike" cap="none">
                          <a:latin typeface="Calibri"/>
                          <a:ea typeface="Calibri"/>
                          <a:cs typeface="Calibri"/>
                          <a:sym typeface="Calibri"/>
                        </a:rPr>
                        <a:t> </a:t>
                      </a:r>
                      <a:endParaRPr sz="105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50000"/>
                        </a:lnSpc>
                        <a:spcBef>
                          <a:spcPts val="0"/>
                        </a:spcBef>
                        <a:spcAft>
                          <a:spcPts val="0"/>
                        </a:spcAft>
                        <a:buNone/>
                      </a:pPr>
                      <a:r>
                        <a:rPr lang="en-ZA" sz="1050" b="1" u="none" strike="noStrike" cap="none">
                          <a:latin typeface="Calibri"/>
                          <a:ea typeface="Calibri"/>
                          <a:cs typeface="Calibri"/>
                          <a:sym typeface="Calibri"/>
                        </a:rPr>
                        <a:t>LOLT 423</a:t>
                      </a:r>
                      <a:endParaRPr sz="1050" b="1"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50000"/>
                        </a:lnSpc>
                        <a:spcBef>
                          <a:spcPts val="0"/>
                        </a:spcBef>
                        <a:spcAft>
                          <a:spcPts val="0"/>
                        </a:spcAft>
                        <a:buNone/>
                      </a:pPr>
                      <a:r>
                        <a:rPr lang="en-ZA" sz="1050" u="none" strike="noStrike" cap="none">
                          <a:latin typeface="Calibri"/>
                          <a:ea typeface="Calibri"/>
                          <a:cs typeface="Calibri"/>
                          <a:sym typeface="Calibri"/>
                        </a:rPr>
                        <a:t>X</a:t>
                      </a:r>
                      <a:endParaRPr sz="105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050" u="none" strike="noStrike" cap="none">
                          <a:latin typeface="Calibri"/>
                          <a:ea typeface="Calibri"/>
                          <a:cs typeface="Calibri"/>
                          <a:sym typeface="Calibri"/>
                        </a:rPr>
                        <a:t>1</a:t>
                      </a:r>
                      <a:endParaRPr sz="105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7"/>
                  </a:ext>
                </a:extLst>
              </a:tr>
              <a:tr h="232725">
                <a:tc>
                  <a:txBody>
                    <a:bodyPr/>
                    <a:lstStyle/>
                    <a:p>
                      <a:pPr marL="0" marR="0" lvl="0" indent="0" algn="l" rtl="0">
                        <a:lnSpc>
                          <a:spcPct val="100000"/>
                        </a:lnSpc>
                        <a:spcBef>
                          <a:spcPts val="0"/>
                        </a:spcBef>
                        <a:spcAft>
                          <a:spcPts val="0"/>
                        </a:spcAft>
                        <a:buNone/>
                      </a:pPr>
                      <a:endParaRPr sz="1050" u="none" strike="noStrike" cap="none">
                        <a:solidFill>
                          <a:schemeClr val="dk1"/>
                        </a:solidFill>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l" rtl="0">
                        <a:lnSpc>
                          <a:spcPct val="100000"/>
                        </a:lnSpc>
                        <a:spcBef>
                          <a:spcPts val="0"/>
                        </a:spcBef>
                        <a:spcAft>
                          <a:spcPts val="0"/>
                        </a:spcAft>
                        <a:buNone/>
                      </a:pPr>
                      <a:endParaRPr sz="1050" u="none" strike="noStrike" cap="none">
                        <a:solidFill>
                          <a:schemeClr val="dk1"/>
                        </a:solidFill>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1050" u="none" strike="noStrike" cap="none"/>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50000"/>
                        </a:lnSpc>
                        <a:spcBef>
                          <a:spcPts val="0"/>
                        </a:spcBef>
                        <a:spcAft>
                          <a:spcPts val="0"/>
                        </a:spcAft>
                        <a:buNone/>
                      </a:pPr>
                      <a:r>
                        <a:rPr lang="en-ZA" sz="1050" b="1" u="none" strike="noStrike" cap="none">
                          <a:latin typeface="Calibri"/>
                          <a:ea typeface="Calibri"/>
                          <a:cs typeface="Calibri"/>
                          <a:sym typeface="Calibri"/>
                        </a:rPr>
                        <a:t>LOCC 421</a:t>
                      </a:r>
                      <a:endParaRPr sz="1050" b="1"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50000"/>
                        </a:lnSpc>
                        <a:spcBef>
                          <a:spcPts val="0"/>
                        </a:spcBef>
                        <a:spcAft>
                          <a:spcPts val="0"/>
                        </a:spcAft>
                        <a:buNone/>
                      </a:pPr>
                      <a:r>
                        <a:rPr lang="en-ZA" sz="1050" u="none" strike="noStrike" cap="none">
                          <a:latin typeface="Calibri"/>
                          <a:ea typeface="Calibri"/>
                          <a:cs typeface="Calibri"/>
                          <a:sym typeface="Calibri"/>
                        </a:rPr>
                        <a:t>X</a:t>
                      </a:r>
                      <a:endParaRPr sz="105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050" u="none" strike="noStrike" cap="none">
                          <a:latin typeface="Calibri"/>
                          <a:ea typeface="Calibri"/>
                          <a:cs typeface="Calibri"/>
                          <a:sym typeface="Calibri"/>
                        </a:rPr>
                        <a:t>1</a:t>
                      </a:r>
                      <a:endParaRPr sz="105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8"/>
                  </a:ext>
                </a:extLst>
              </a:tr>
              <a:tr h="225875">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Specialisation Subjects </a:t>
                      </a:r>
                      <a:r>
                        <a:rPr lang="en-ZA" sz="1400" b="1" i="1" u="none" strike="noStrike" cap="none">
                          <a:solidFill>
                            <a:schemeClr val="dk1"/>
                          </a:solidFill>
                          <a:latin typeface="Calibri"/>
                          <a:ea typeface="Calibri"/>
                          <a:cs typeface="Calibri"/>
                          <a:sym typeface="Calibri"/>
                        </a:rPr>
                        <a:t>/ </a:t>
                      </a:r>
                      <a:r>
                        <a:rPr lang="en-ZA" sz="1400" b="1" i="0" u="none" strike="noStrike" cap="none">
                          <a:solidFill>
                            <a:schemeClr val="dk1"/>
                          </a:solidFill>
                          <a:latin typeface="Calibri"/>
                          <a:ea typeface="Calibri"/>
                          <a:cs typeface="Calibri"/>
                          <a:sym typeface="Calibri"/>
                        </a:rPr>
                        <a:t>Spesialiseringsvakke </a:t>
                      </a:r>
                      <a:endParaRPr sz="1050" u="none" strike="noStrike" cap="none">
                        <a:solidFill>
                          <a:schemeClr val="dk1"/>
                        </a:solidFill>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Specialisation Subjects </a:t>
                      </a:r>
                      <a:r>
                        <a:rPr lang="en-ZA" sz="1400" b="1" i="1" u="none" strike="noStrike" cap="none">
                          <a:solidFill>
                            <a:schemeClr val="dk1"/>
                          </a:solidFill>
                          <a:latin typeface="Calibri"/>
                          <a:ea typeface="Calibri"/>
                          <a:cs typeface="Calibri"/>
                          <a:sym typeface="Calibri"/>
                        </a:rPr>
                        <a:t>/ </a:t>
                      </a:r>
                      <a:r>
                        <a:rPr lang="en-ZA" sz="1400" b="1" i="0" u="none" strike="noStrike" cap="none">
                          <a:solidFill>
                            <a:schemeClr val="dk1"/>
                          </a:solidFill>
                          <a:latin typeface="Calibri"/>
                          <a:ea typeface="Calibri"/>
                          <a:cs typeface="Calibri"/>
                          <a:sym typeface="Calibri"/>
                        </a:rPr>
                        <a:t>Spesialiseringsvakke </a:t>
                      </a:r>
                      <a:endParaRPr sz="1050" u="none" strike="noStrike" cap="none"/>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9"/>
                  </a:ext>
                </a:extLst>
              </a:tr>
              <a:tr h="239525">
                <a:tc>
                  <a:txBody>
                    <a:bodyPr/>
                    <a:lstStyle/>
                    <a:p>
                      <a:pPr marL="0" marR="0" lvl="0" indent="0" algn="l" rtl="0">
                        <a:lnSpc>
                          <a:spcPct val="150000"/>
                        </a:lnSpc>
                        <a:spcBef>
                          <a:spcPts val="0"/>
                        </a:spcBef>
                        <a:spcAft>
                          <a:spcPts val="0"/>
                        </a:spcAft>
                        <a:buNone/>
                      </a:pPr>
                      <a:r>
                        <a:rPr lang="en-ZA" sz="1050" u="none" strike="noStrike" cap="none">
                          <a:solidFill>
                            <a:schemeClr val="dk1"/>
                          </a:solidFill>
                          <a:latin typeface="Calibri"/>
                          <a:ea typeface="Calibri"/>
                          <a:cs typeface="Calibri"/>
                          <a:sym typeface="Calibri"/>
                        </a:rPr>
                        <a:t>MFPC 411</a:t>
                      </a:r>
                      <a:endParaRPr sz="105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50000"/>
                        </a:lnSpc>
                        <a:spcBef>
                          <a:spcPts val="0"/>
                        </a:spcBef>
                        <a:spcAft>
                          <a:spcPts val="0"/>
                        </a:spcAft>
                        <a:buNone/>
                      </a:pPr>
                      <a:r>
                        <a:rPr lang="en-ZA" sz="1050" u="none" strike="noStrike" cap="none">
                          <a:latin typeface="Calibri"/>
                          <a:ea typeface="Calibri"/>
                          <a:cs typeface="Calibri"/>
                          <a:sym typeface="Calibri"/>
                        </a:rPr>
                        <a:t>H</a:t>
                      </a:r>
                      <a:endParaRPr sz="105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050" u="none" strike="noStrike" cap="none">
                          <a:latin typeface="Calibri"/>
                          <a:ea typeface="Calibri"/>
                          <a:cs typeface="Calibri"/>
                          <a:sym typeface="Calibri"/>
                        </a:rPr>
                        <a:t>12</a:t>
                      </a:r>
                      <a:endParaRPr sz="105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50000"/>
                        </a:lnSpc>
                        <a:spcBef>
                          <a:spcPts val="0"/>
                        </a:spcBef>
                        <a:spcAft>
                          <a:spcPts val="0"/>
                        </a:spcAft>
                        <a:buNone/>
                      </a:pPr>
                      <a:r>
                        <a:rPr lang="en-ZA" sz="1050" b="1" u="none" strike="noStrike" cap="none">
                          <a:latin typeface="Calibri"/>
                          <a:ea typeface="Calibri"/>
                          <a:cs typeface="Calibri"/>
                          <a:sym typeface="Calibri"/>
                        </a:rPr>
                        <a:t>MFPP 421</a:t>
                      </a:r>
                      <a:endParaRPr sz="1050" b="1"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50000"/>
                        </a:lnSpc>
                        <a:spcBef>
                          <a:spcPts val="0"/>
                        </a:spcBef>
                        <a:spcAft>
                          <a:spcPts val="0"/>
                        </a:spcAft>
                        <a:buNone/>
                      </a:pPr>
                      <a:r>
                        <a:rPr lang="en-ZA" sz="1050" u="none" strike="noStrike" cap="none">
                          <a:latin typeface="Calibri"/>
                          <a:ea typeface="Calibri"/>
                          <a:cs typeface="Calibri"/>
                          <a:sym typeface="Calibri"/>
                        </a:rPr>
                        <a:t>H</a:t>
                      </a:r>
                      <a:endParaRPr sz="105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050" u="none" strike="noStrike" cap="none">
                          <a:latin typeface="Calibri"/>
                          <a:ea typeface="Calibri"/>
                          <a:cs typeface="Calibri"/>
                          <a:sym typeface="Calibri"/>
                        </a:rPr>
                        <a:t>12</a:t>
                      </a:r>
                      <a:endParaRPr sz="105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10"/>
                  </a:ext>
                </a:extLst>
              </a:tr>
              <a:tr h="239525">
                <a:tc>
                  <a:txBody>
                    <a:bodyPr/>
                    <a:lstStyle/>
                    <a:p>
                      <a:pPr marL="0" marR="0" lvl="0" indent="0" algn="l" rtl="0">
                        <a:lnSpc>
                          <a:spcPct val="150000"/>
                        </a:lnSpc>
                        <a:spcBef>
                          <a:spcPts val="0"/>
                        </a:spcBef>
                        <a:spcAft>
                          <a:spcPts val="0"/>
                        </a:spcAft>
                        <a:buNone/>
                      </a:pPr>
                      <a:r>
                        <a:rPr lang="en-ZA" sz="1050" u="none" strike="noStrike" cap="none">
                          <a:solidFill>
                            <a:schemeClr val="dk1"/>
                          </a:solidFill>
                          <a:latin typeface="Calibri"/>
                          <a:ea typeface="Calibri"/>
                          <a:cs typeface="Calibri"/>
                          <a:sym typeface="Calibri"/>
                        </a:rPr>
                        <a:t>LSPP 411</a:t>
                      </a:r>
                      <a:endParaRPr sz="105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50000"/>
                        </a:lnSpc>
                        <a:spcBef>
                          <a:spcPts val="0"/>
                        </a:spcBef>
                        <a:spcAft>
                          <a:spcPts val="0"/>
                        </a:spcAft>
                        <a:buNone/>
                      </a:pPr>
                      <a:r>
                        <a:rPr lang="en-ZA" sz="1050" u="none" strike="noStrike" cap="none">
                          <a:latin typeface="Calibri"/>
                          <a:ea typeface="Calibri"/>
                          <a:cs typeface="Calibri"/>
                          <a:sym typeface="Calibri"/>
                        </a:rPr>
                        <a:t>H</a:t>
                      </a:r>
                      <a:endParaRPr sz="105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050" u="none" strike="noStrike" cap="none">
                          <a:latin typeface="Calibri"/>
                          <a:ea typeface="Calibri"/>
                          <a:cs typeface="Calibri"/>
                          <a:sym typeface="Calibri"/>
                        </a:rPr>
                        <a:t>8</a:t>
                      </a:r>
                      <a:endParaRPr sz="105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50000"/>
                        </a:lnSpc>
                        <a:spcBef>
                          <a:spcPts val="0"/>
                        </a:spcBef>
                        <a:spcAft>
                          <a:spcPts val="0"/>
                        </a:spcAft>
                        <a:buNone/>
                      </a:pPr>
                      <a:r>
                        <a:rPr lang="en-ZA" sz="1050" b="1" u="none" strike="noStrike" cap="none">
                          <a:latin typeface="Calibri"/>
                          <a:ea typeface="Calibri"/>
                          <a:cs typeface="Calibri"/>
                          <a:sym typeface="Calibri"/>
                        </a:rPr>
                        <a:t>LSKP 421</a:t>
                      </a:r>
                      <a:endParaRPr sz="1050" b="1"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50000"/>
                        </a:lnSpc>
                        <a:spcBef>
                          <a:spcPts val="0"/>
                        </a:spcBef>
                        <a:spcAft>
                          <a:spcPts val="0"/>
                        </a:spcAft>
                        <a:buNone/>
                      </a:pPr>
                      <a:r>
                        <a:rPr lang="en-ZA" sz="1050" u="none" strike="noStrike" cap="none">
                          <a:latin typeface="Calibri"/>
                          <a:ea typeface="Calibri"/>
                          <a:cs typeface="Calibri"/>
                          <a:sym typeface="Calibri"/>
                        </a:rPr>
                        <a:t>H</a:t>
                      </a:r>
                      <a:endParaRPr sz="105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050" u="none" strike="noStrike" cap="none">
                          <a:latin typeface="Calibri"/>
                          <a:ea typeface="Calibri"/>
                          <a:cs typeface="Calibri"/>
                          <a:sym typeface="Calibri"/>
                        </a:rPr>
                        <a:t>8</a:t>
                      </a:r>
                      <a:endParaRPr sz="105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11"/>
                  </a:ext>
                </a:extLst>
              </a:tr>
              <a:tr h="1605775">
                <a:tc>
                  <a:txBody>
                    <a:bodyPr/>
                    <a:lstStyle/>
                    <a:p>
                      <a:pPr marL="0" marR="0" lvl="0" indent="0" algn="l" rtl="0">
                        <a:lnSpc>
                          <a:spcPct val="115000"/>
                        </a:lnSpc>
                        <a:spcBef>
                          <a:spcPts val="0"/>
                        </a:spcBef>
                        <a:spcAft>
                          <a:spcPts val="0"/>
                        </a:spcAft>
                        <a:buNone/>
                      </a:pPr>
                      <a:r>
                        <a:rPr lang="en-ZA" sz="1050" u="none" strike="noStrike" cap="none">
                          <a:solidFill>
                            <a:schemeClr val="dk1"/>
                          </a:solidFill>
                          <a:latin typeface="Calibri"/>
                          <a:ea typeface="Calibri"/>
                          <a:cs typeface="Calibri"/>
                          <a:sym typeface="Calibri"/>
                        </a:rPr>
                        <a:t>AFRF 411</a:t>
                      </a:r>
                      <a:endParaRPr/>
                    </a:p>
                    <a:p>
                      <a:pPr marL="0" marR="0" lvl="0" indent="0" algn="l" rtl="0">
                        <a:lnSpc>
                          <a:spcPct val="115000"/>
                        </a:lnSpc>
                        <a:spcBef>
                          <a:spcPts val="0"/>
                        </a:spcBef>
                        <a:spcAft>
                          <a:spcPts val="0"/>
                        </a:spcAft>
                        <a:buNone/>
                      </a:pPr>
                      <a:r>
                        <a:rPr lang="en-ZA" sz="1050" u="none" strike="noStrike" cap="none">
                          <a:solidFill>
                            <a:schemeClr val="dk1"/>
                          </a:solidFill>
                          <a:latin typeface="Calibri"/>
                          <a:ea typeface="Calibri"/>
                          <a:cs typeface="Calibri"/>
                          <a:sym typeface="Calibri"/>
                        </a:rPr>
                        <a:t>OR</a:t>
                      </a:r>
                      <a:endParaRPr sz="1050" u="none" strike="noStrike" cap="none">
                        <a:solidFill>
                          <a:schemeClr val="dk1"/>
                        </a:solidFill>
                        <a:latin typeface="Calibri"/>
                        <a:ea typeface="Calibri"/>
                        <a:cs typeface="Calibri"/>
                        <a:sym typeface="Calibri"/>
                      </a:endParaRPr>
                    </a:p>
                    <a:p>
                      <a:pPr marL="0" marR="0" lvl="0" indent="0" algn="l" rtl="0">
                        <a:lnSpc>
                          <a:spcPct val="115000"/>
                        </a:lnSpc>
                        <a:spcBef>
                          <a:spcPts val="0"/>
                        </a:spcBef>
                        <a:spcAft>
                          <a:spcPts val="0"/>
                        </a:spcAft>
                        <a:buNone/>
                      </a:pPr>
                      <a:r>
                        <a:rPr lang="en-ZA" sz="1050" u="none" strike="noStrike" cap="none">
                          <a:solidFill>
                            <a:schemeClr val="dk1"/>
                          </a:solidFill>
                          <a:latin typeface="Calibri"/>
                          <a:ea typeface="Calibri"/>
                          <a:cs typeface="Calibri"/>
                          <a:sym typeface="Calibri"/>
                        </a:rPr>
                        <a:t>ENFF 411 </a:t>
                      </a:r>
                      <a:endParaRPr sz="1050" u="none" strike="noStrike" cap="none">
                        <a:solidFill>
                          <a:schemeClr val="dk1"/>
                        </a:solidFill>
                        <a:latin typeface="Calibri"/>
                        <a:ea typeface="Calibri"/>
                        <a:cs typeface="Calibri"/>
                        <a:sym typeface="Calibri"/>
                      </a:endParaRPr>
                    </a:p>
                    <a:p>
                      <a:pPr marL="0" marR="0" lvl="0" indent="0" algn="l" rtl="0">
                        <a:lnSpc>
                          <a:spcPct val="115000"/>
                        </a:lnSpc>
                        <a:spcBef>
                          <a:spcPts val="0"/>
                        </a:spcBef>
                        <a:spcAft>
                          <a:spcPts val="0"/>
                        </a:spcAft>
                        <a:buNone/>
                      </a:pPr>
                      <a:r>
                        <a:rPr lang="en-ZA" sz="1050" u="none" strike="noStrike" cap="none">
                          <a:solidFill>
                            <a:schemeClr val="dk1"/>
                          </a:solidFill>
                          <a:latin typeface="Calibri"/>
                          <a:ea typeface="Calibri"/>
                          <a:cs typeface="Calibri"/>
                          <a:sym typeface="Calibri"/>
                        </a:rPr>
                        <a:t> OR</a:t>
                      </a:r>
                      <a:endParaRPr/>
                    </a:p>
                    <a:p>
                      <a:pPr marL="0" marR="0" lvl="0" indent="0" algn="l" rtl="0">
                        <a:lnSpc>
                          <a:spcPct val="115000"/>
                        </a:lnSpc>
                        <a:spcBef>
                          <a:spcPts val="0"/>
                        </a:spcBef>
                        <a:spcAft>
                          <a:spcPts val="0"/>
                        </a:spcAft>
                        <a:buNone/>
                      </a:pPr>
                      <a:r>
                        <a:rPr lang="en-ZA" sz="1050" u="none" strike="noStrike" cap="none">
                          <a:solidFill>
                            <a:schemeClr val="dk1"/>
                          </a:solidFill>
                          <a:latin typeface="Calibri"/>
                          <a:ea typeface="Calibri"/>
                          <a:cs typeface="Calibri"/>
                          <a:sym typeface="Calibri"/>
                        </a:rPr>
                        <a:t>PEFF 411</a:t>
                      </a:r>
                      <a:endParaRPr/>
                    </a:p>
                    <a:p>
                      <a:pPr marL="0" marR="0" lvl="0" indent="0" algn="l" rtl="0">
                        <a:lnSpc>
                          <a:spcPct val="115000"/>
                        </a:lnSpc>
                        <a:spcBef>
                          <a:spcPts val="0"/>
                        </a:spcBef>
                        <a:spcAft>
                          <a:spcPts val="0"/>
                        </a:spcAft>
                        <a:buNone/>
                      </a:pPr>
                      <a:r>
                        <a:rPr lang="en-ZA" sz="1050" u="none" strike="noStrike" cap="none">
                          <a:solidFill>
                            <a:schemeClr val="dk1"/>
                          </a:solidFill>
                          <a:latin typeface="Calibri"/>
                          <a:ea typeface="Calibri"/>
                          <a:cs typeface="Calibri"/>
                          <a:sym typeface="Calibri"/>
                        </a:rPr>
                        <a:t>OR</a:t>
                      </a:r>
                      <a:endParaRPr/>
                    </a:p>
                    <a:p>
                      <a:pPr marL="0" marR="0" lvl="0" indent="0" algn="l" rtl="0">
                        <a:lnSpc>
                          <a:spcPct val="115000"/>
                        </a:lnSpc>
                        <a:spcBef>
                          <a:spcPts val="0"/>
                        </a:spcBef>
                        <a:spcAft>
                          <a:spcPts val="0"/>
                        </a:spcAft>
                        <a:buNone/>
                      </a:pPr>
                      <a:r>
                        <a:rPr lang="en-ZA" sz="1050" u="none" strike="noStrike" cap="none">
                          <a:solidFill>
                            <a:schemeClr val="dk1"/>
                          </a:solidFill>
                          <a:latin typeface="Calibri"/>
                          <a:ea typeface="Calibri"/>
                          <a:cs typeface="Calibri"/>
                          <a:sym typeface="Calibri"/>
                        </a:rPr>
                        <a:t>SEFF 411</a:t>
                      </a:r>
                      <a:endParaRPr/>
                    </a:p>
                    <a:p>
                      <a:pPr marL="0" marR="0" lvl="0" indent="0" algn="l" rtl="0">
                        <a:lnSpc>
                          <a:spcPct val="115000"/>
                        </a:lnSpc>
                        <a:spcBef>
                          <a:spcPts val="0"/>
                        </a:spcBef>
                        <a:spcAft>
                          <a:spcPts val="0"/>
                        </a:spcAft>
                        <a:buNone/>
                      </a:pPr>
                      <a:r>
                        <a:rPr lang="en-ZA" sz="1050" u="none" strike="noStrike" cap="none">
                          <a:solidFill>
                            <a:schemeClr val="dk1"/>
                          </a:solidFill>
                          <a:latin typeface="Calibri"/>
                          <a:ea typeface="Calibri"/>
                          <a:cs typeface="Calibri"/>
                          <a:sym typeface="Calibri"/>
                        </a:rPr>
                        <a:t>OR</a:t>
                      </a:r>
                      <a:endParaRPr/>
                    </a:p>
                    <a:p>
                      <a:pPr marL="0" marR="0" lvl="0" indent="0" algn="l" rtl="0">
                        <a:lnSpc>
                          <a:spcPct val="115000"/>
                        </a:lnSpc>
                        <a:spcBef>
                          <a:spcPts val="0"/>
                        </a:spcBef>
                        <a:spcAft>
                          <a:spcPts val="0"/>
                        </a:spcAft>
                        <a:buNone/>
                      </a:pPr>
                      <a:r>
                        <a:rPr lang="en-ZA" sz="1050" u="none" strike="noStrike" cap="none">
                          <a:solidFill>
                            <a:schemeClr val="dk1"/>
                          </a:solidFill>
                          <a:latin typeface="Calibri"/>
                          <a:ea typeface="Calibri"/>
                          <a:cs typeface="Calibri"/>
                          <a:sym typeface="Calibri"/>
                        </a:rPr>
                        <a:t>SOFF 411</a:t>
                      </a:r>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50000"/>
                        </a:lnSpc>
                        <a:spcBef>
                          <a:spcPts val="0"/>
                        </a:spcBef>
                        <a:spcAft>
                          <a:spcPts val="0"/>
                        </a:spcAft>
                        <a:buNone/>
                      </a:pPr>
                      <a:r>
                        <a:rPr lang="en-ZA" sz="1050" u="none" strike="noStrike" cap="none">
                          <a:latin typeface="Calibri"/>
                          <a:ea typeface="Calibri"/>
                          <a:cs typeface="Calibri"/>
                          <a:sym typeface="Calibri"/>
                        </a:rPr>
                        <a:t>H</a:t>
                      </a:r>
                      <a:endParaRPr sz="105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050" u="none" strike="noStrike" cap="none">
                          <a:latin typeface="Calibri"/>
                          <a:ea typeface="Calibri"/>
                          <a:cs typeface="Calibri"/>
                          <a:sym typeface="Calibri"/>
                        </a:rPr>
                        <a:t>12</a:t>
                      </a:r>
                      <a:endParaRPr sz="105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15000"/>
                        </a:lnSpc>
                        <a:spcBef>
                          <a:spcPts val="0"/>
                        </a:spcBef>
                        <a:spcAft>
                          <a:spcPts val="0"/>
                        </a:spcAft>
                        <a:buNone/>
                      </a:pPr>
                      <a:r>
                        <a:rPr lang="en-ZA" sz="1050" b="1" u="none" strike="noStrike" cap="none">
                          <a:solidFill>
                            <a:schemeClr val="dk1"/>
                          </a:solidFill>
                          <a:latin typeface="Calibri"/>
                          <a:ea typeface="Calibri"/>
                          <a:cs typeface="Calibri"/>
                          <a:sym typeface="Calibri"/>
                        </a:rPr>
                        <a:t>AFRF 421</a:t>
                      </a:r>
                      <a:endParaRPr sz="1050" b="1" u="none" strike="noStrike" cap="none">
                        <a:solidFill>
                          <a:schemeClr val="dk1"/>
                        </a:solidFill>
                        <a:latin typeface="Calibri"/>
                        <a:ea typeface="Calibri"/>
                        <a:cs typeface="Calibri"/>
                        <a:sym typeface="Calibri"/>
                      </a:endParaRPr>
                    </a:p>
                    <a:p>
                      <a:pPr marL="0" marR="0" lvl="0" indent="0" algn="l" rtl="0">
                        <a:lnSpc>
                          <a:spcPct val="115000"/>
                        </a:lnSpc>
                        <a:spcBef>
                          <a:spcPts val="0"/>
                        </a:spcBef>
                        <a:spcAft>
                          <a:spcPts val="0"/>
                        </a:spcAft>
                        <a:buNone/>
                      </a:pPr>
                      <a:r>
                        <a:rPr lang="en-ZA" sz="1050" b="1" u="none" strike="noStrike" cap="none">
                          <a:solidFill>
                            <a:schemeClr val="dk1"/>
                          </a:solidFill>
                          <a:latin typeface="Calibri"/>
                          <a:ea typeface="Calibri"/>
                          <a:cs typeface="Calibri"/>
                          <a:sym typeface="Calibri"/>
                        </a:rPr>
                        <a:t>OR</a:t>
                      </a:r>
                      <a:endParaRPr sz="1050" b="1" u="none" strike="noStrike" cap="none">
                        <a:solidFill>
                          <a:schemeClr val="dk1"/>
                        </a:solidFill>
                        <a:latin typeface="Calibri"/>
                        <a:ea typeface="Calibri"/>
                        <a:cs typeface="Calibri"/>
                        <a:sym typeface="Calibri"/>
                      </a:endParaRPr>
                    </a:p>
                    <a:p>
                      <a:pPr marL="0" marR="0" lvl="0" indent="0" algn="l" rtl="0">
                        <a:lnSpc>
                          <a:spcPct val="115000"/>
                        </a:lnSpc>
                        <a:spcBef>
                          <a:spcPts val="0"/>
                        </a:spcBef>
                        <a:spcAft>
                          <a:spcPts val="0"/>
                        </a:spcAft>
                        <a:buNone/>
                      </a:pPr>
                      <a:r>
                        <a:rPr lang="en-ZA" sz="1050" b="1" u="none" strike="noStrike" cap="none">
                          <a:solidFill>
                            <a:schemeClr val="dk1"/>
                          </a:solidFill>
                          <a:latin typeface="Calibri"/>
                          <a:ea typeface="Calibri"/>
                          <a:cs typeface="Calibri"/>
                          <a:sym typeface="Calibri"/>
                        </a:rPr>
                        <a:t>ENFF 421 </a:t>
                      </a:r>
                      <a:endParaRPr sz="1050" b="1" u="none" strike="noStrike" cap="none">
                        <a:solidFill>
                          <a:schemeClr val="dk1"/>
                        </a:solidFill>
                        <a:latin typeface="Calibri"/>
                        <a:ea typeface="Calibri"/>
                        <a:cs typeface="Calibri"/>
                        <a:sym typeface="Calibri"/>
                      </a:endParaRPr>
                    </a:p>
                    <a:p>
                      <a:pPr marL="0" marR="0" lvl="0" indent="0" algn="l" rtl="0">
                        <a:lnSpc>
                          <a:spcPct val="115000"/>
                        </a:lnSpc>
                        <a:spcBef>
                          <a:spcPts val="0"/>
                        </a:spcBef>
                        <a:spcAft>
                          <a:spcPts val="0"/>
                        </a:spcAft>
                        <a:buNone/>
                      </a:pPr>
                      <a:r>
                        <a:rPr lang="en-ZA" sz="1050" b="1" u="none" strike="noStrike" cap="none">
                          <a:solidFill>
                            <a:schemeClr val="dk1"/>
                          </a:solidFill>
                          <a:latin typeface="Calibri"/>
                          <a:ea typeface="Calibri"/>
                          <a:cs typeface="Calibri"/>
                          <a:sym typeface="Calibri"/>
                        </a:rPr>
                        <a:t> OR</a:t>
                      </a:r>
                      <a:endParaRPr/>
                    </a:p>
                    <a:p>
                      <a:pPr marL="0" marR="0" lvl="0" indent="0" algn="l" rtl="0">
                        <a:lnSpc>
                          <a:spcPct val="115000"/>
                        </a:lnSpc>
                        <a:spcBef>
                          <a:spcPts val="0"/>
                        </a:spcBef>
                        <a:spcAft>
                          <a:spcPts val="0"/>
                        </a:spcAft>
                        <a:buNone/>
                      </a:pPr>
                      <a:r>
                        <a:rPr lang="en-ZA" sz="1050" b="1" u="none" strike="noStrike" cap="none">
                          <a:solidFill>
                            <a:schemeClr val="dk1"/>
                          </a:solidFill>
                          <a:latin typeface="Calibri"/>
                          <a:ea typeface="Calibri"/>
                          <a:cs typeface="Calibri"/>
                          <a:sym typeface="Calibri"/>
                        </a:rPr>
                        <a:t>PEFF 421</a:t>
                      </a:r>
                      <a:endParaRPr sz="1050" b="1" u="none" strike="noStrike" cap="none">
                        <a:solidFill>
                          <a:schemeClr val="dk1"/>
                        </a:solidFill>
                        <a:latin typeface="Calibri"/>
                        <a:ea typeface="Calibri"/>
                        <a:cs typeface="Calibri"/>
                        <a:sym typeface="Calibri"/>
                      </a:endParaRPr>
                    </a:p>
                    <a:p>
                      <a:pPr marL="0" marR="0" lvl="0" indent="0" algn="l" rtl="0">
                        <a:lnSpc>
                          <a:spcPct val="115000"/>
                        </a:lnSpc>
                        <a:spcBef>
                          <a:spcPts val="0"/>
                        </a:spcBef>
                        <a:spcAft>
                          <a:spcPts val="0"/>
                        </a:spcAft>
                        <a:buNone/>
                      </a:pPr>
                      <a:r>
                        <a:rPr lang="en-ZA" sz="1050" b="1" u="none" strike="noStrike" cap="none">
                          <a:solidFill>
                            <a:schemeClr val="dk1"/>
                          </a:solidFill>
                          <a:latin typeface="Calibri"/>
                          <a:ea typeface="Calibri"/>
                          <a:cs typeface="Calibri"/>
                          <a:sym typeface="Calibri"/>
                        </a:rPr>
                        <a:t>OR</a:t>
                      </a:r>
                      <a:endParaRPr/>
                    </a:p>
                    <a:p>
                      <a:pPr marL="0" marR="0" lvl="0" indent="0" algn="l" rtl="0">
                        <a:lnSpc>
                          <a:spcPct val="115000"/>
                        </a:lnSpc>
                        <a:spcBef>
                          <a:spcPts val="0"/>
                        </a:spcBef>
                        <a:spcAft>
                          <a:spcPts val="0"/>
                        </a:spcAft>
                        <a:buNone/>
                      </a:pPr>
                      <a:r>
                        <a:rPr lang="en-ZA" sz="1050" b="1" u="none" strike="noStrike" cap="none">
                          <a:solidFill>
                            <a:schemeClr val="dk1"/>
                          </a:solidFill>
                          <a:latin typeface="Calibri"/>
                          <a:ea typeface="Calibri"/>
                          <a:cs typeface="Calibri"/>
                          <a:sym typeface="Calibri"/>
                        </a:rPr>
                        <a:t>SEFF 421</a:t>
                      </a:r>
                      <a:endParaRPr sz="1050" b="1" u="none" strike="noStrike" cap="none">
                        <a:solidFill>
                          <a:schemeClr val="dk1"/>
                        </a:solidFill>
                        <a:latin typeface="Calibri"/>
                        <a:ea typeface="Calibri"/>
                        <a:cs typeface="Calibri"/>
                        <a:sym typeface="Calibri"/>
                      </a:endParaRPr>
                    </a:p>
                    <a:p>
                      <a:pPr marL="0" marR="0" lvl="0" indent="0" algn="l" rtl="0">
                        <a:lnSpc>
                          <a:spcPct val="115000"/>
                        </a:lnSpc>
                        <a:spcBef>
                          <a:spcPts val="0"/>
                        </a:spcBef>
                        <a:spcAft>
                          <a:spcPts val="0"/>
                        </a:spcAft>
                        <a:buNone/>
                      </a:pPr>
                      <a:r>
                        <a:rPr lang="en-ZA" sz="1050" b="1" u="none" strike="noStrike" cap="none">
                          <a:solidFill>
                            <a:schemeClr val="dk1"/>
                          </a:solidFill>
                          <a:latin typeface="Calibri"/>
                          <a:ea typeface="Calibri"/>
                          <a:cs typeface="Calibri"/>
                          <a:sym typeface="Calibri"/>
                        </a:rPr>
                        <a:t>OR</a:t>
                      </a:r>
                      <a:endParaRPr/>
                    </a:p>
                    <a:p>
                      <a:pPr marL="0" marR="0" lvl="0" indent="0" algn="l" rtl="0">
                        <a:lnSpc>
                          <a:spcPct val="115000"/>
                        </a:lnSpc>
                        <a:spcBef>
                          <a:spcPts val="0"/>
                        </a:spcBef>
                        <a:spcAft>
                          <a:spcPts val="0"/>
                        </a:spcAft>
                        <a:buNone/>
                      </a:pPr>
                      <a:r>
                        <a:rPr lang="en-ZA" sz="1050" b="1" u="none" strike="noStrike" cap="none">
                          <a:solidFill>
                            <a:schemeClr val="dk1"/>
                          </a:solidFill>
                          <a:latin typeface="Calibri"/>
                          <a:ea typeface="Calibri"/>
                          <a:cs typeface="Calibri"/>
                          <a:sym typeface="Calibri"/>
                        </a:rPr>
                        <a:t>SOFF 421</a:t>
                      </a:r>
                      <a:endParaRPr sz="1050" b="1"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50000"/>
                        </a:lnSpc>
                        <a:spcBef>
                          <a:spcPts val="0"/>
                        </a:spcBef>
                        <a:spcAft>
                          <a:spcPts val="0"/>
                        </a:spcAft>
                        <a:buNone/>
                      </a:pPr>
                      <a:r>
                        <a:rPr lang="en-ZA" sz="1050" u="none" strike="noStrike" cap="none">
                          <a:latin typeface="Calibri"/>
                          <a:ea typeface="Calibri"/>
                          <a:cs typeface="Calibri"/>
                          <a:sym typeface="Calibri"/>
                        </a:rPr>
                        <a:t>H</a:t>
                      </a:r>
                      <a:endParaRPr sz="105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050" u="none" strike="noStrike" cap="none">
                          <a:latin typeface="Calibri"/>
                          <a:ea typeface="Calibri"/>
                          <a:cs typeface="Calibri"/>
                          <a:sym typeface="Calibri"/>
                        </a:rPr>
                        <a:t>12</a:t>
                      </a:r>
                      <a:endParaRPr sz="105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12"/>
                  </a:ext>
                </a:extLst>
              </a:tr>
              <a:tr h="979500">
                <a:tc>
                  <a:txBody>
                    <a:bodyPr/>
                    <a:lstStyle/>
                    <a:p>
                      <a:pPr marL="0" marR="0" lvl="0" indent="0" algn="l" rtl="0">
                        <a:lnSpc>
                          <a:spcPct val="115000"/>
                        </a:lnSpc>
                        <a:spcBef>
                          <a:spcPts val="0"/>
                        </a:spcBef>
                        <a:spcAft>
                          <a:spcPts val="0"/>
                        </a:spcAft>
                        <a:buNone/>
                      </a:pPr>
                      <a:r>
                        <a:rPr lang="en-ZA" sz="1050" u="none" strike="noStrike" cap="none">
                          <a:solidFill>
                            <a:schemeClr val="dk1"/>
                          </a:solidFill>
                          <a:latin typeface="Calibri"/>
                          <a:ea typeface="Calibri"/>
                          <a:cs typeface="Calibri"/>
                          <a:sym typeface="Calibri"/>
                        </a:rPr>
                        <a:t>AFAF 411</a:t>
                      </a:r>
                      <a:endParaRPr/>
                    </a:p>
                    <a:p>
                      <a:pPr marL="0" marR="0" lvl="0" indent="0" algn="l" rtl="0">
                        <a:lnSpc>
                          <a:spcPct val="115000"/>
                        </a:lnSpc>
                        <a:spcBef>
                          <a:spcPts val="0"/>
                        </a:spcBef>
                        <a:spcAft>
                          <a:spcPts val="0"/>
                        </a:spcAft>
                        <a:buNone/>
                      </a:pPr>
                      <a:r>
                        <a:rPr lang="en-ZA" sz="1050" u="none" strike="noStrike" cap="none">
                          <a:solidFill>
                            <a:schemeClr val="dk1"/>
                          </a:solidFill>
                          <a:latin typeface="Calibri"/>
                          <a:ea typeface="Calibri"/>
                          <a:cs typeface="Calibri"/>
                          <a:sym typeface="Calibri"/>
                        </a:rPr>
                        <a:t>OR</a:t>
                      </a:r>
                      <a:endParaRPr sz="1050" u="none" strike="noStrike" cap="none">
                        <a:solidFill>
                          <a:schemeClr val="dk1"/>
                        </a:solidFill>
                        <a:latin typeface="Calibri"/>
                        <a:ea typeface="Calibri"/>
                        <a:cs typeface="Calibri"/>
                        <a:sym typeface="Calibri"/>
                      </a:endParaRPr>
                    </a:p>
                    <a:p>
                      <a:pPr marL="0" marR="0" lvl="0" indent="0" algn="l" rtl="0">
                        <a:lnSpc>
                          <a:spcPct val="115000"/>
                        </a:lnSpc>
                        <a:spcBef>
                          <a:spcPts val="0"/>
                        </a:spcBef>
                        <a:spcAft>
                          <a:spcPts val="0"/>
                        </a:spcAft>
                        <a:buNone/>
                      </a:pPr>
                      <a:r>
                        <a:rPr lang="en-ZA" sz="1050" u="none" strike="noStrike" cap="none">
                          <a:solidFill>
                            <a:schemeClr val="dk1"/>
                          </a:solidFill>
                          <a:latin typeface="Calibri"/>
                          <a:ea typeface="Calibri"/>
                          <a:cs typeface="Calibri"/>
                          <a:sym typeface="Calibri"/>
                        </a:rPr>
                        <a:t>ENAF 411</a:t>
                      </a:r>
                      <a:endParaRPr/>
                    </a:p>
                    <a:p>
                      <a:pPr marL="0" marR="0" lvl="0" indent="0" algn="l" rtl="0">
                        <a:lnSpc>
                          <a:spcPct val="115000"/>
                        </a:lnSpc>
                        <a:spcBef>
                          <a:spcPts val="0"/>
                        </a:spcBef>
                        <a:spcAft>
                          <a:spcPts val="0"/>
                        </a:spcAft>
                        <a:buNone/>
                      </a:pPr>
                      <a:r>
                        <a:rPr lang="en-ZA" sz="1050" u="none" strike="noStrike" cap="none">
                          <a:solidFill>
                            <a:schemeClr val="dk1"/>
                          </a:solidFill>
                          <a:latin typeface="Calibri"/>
                          <a:ea typeface="Calibri"/>
                          <a:cs typeface="Calibri"/>
                          <a:sym typeface="Calibri"/>
                        </a:rPr>
                        <a:t> OR</a:t>
                      </a:r>
                      <a:endParaRPr sz="1050" u="none" strike="noStrike" cap="none">
                        <a:solidFill>
                          <a:schemeClr val="dk1"/>
                        </a:solidFill>
                        <a:latin typeface="Calibri"/>
                        <a:ea typeface="Calibri"/>
                        <a:cs typeface="Calibri"/>
                        <a:sym typeface="Calibri"/>
                      </a:endParaRPr>
                    </a:p>
                    <a:p>
                      <a:pPr marL="0" marR="0" lvl="0" indent="0" algn="l" rtl="0">
                        <a:lnSpc>
                          <a:spcPct val="115000"/>
                        </a:lnSpc>
                        <a:spcBef>
                          <a:spcPts val="0"/>
                        </a:spcBef>
                        <a:spcAft>
                          <a:spcPts val="0"/>
                        </a:spcAft>
                        <a:buNone/>
                      </a:pPr>
                      <a:r>
                        <a:rPr lang="en-ZA" sz="1050" u="none" strike="noStrike" cap="none">
                          <a:solidFill>
                            <a:schemeClr val="dk1"/>
                          </a:solidFill>
                          <a:latin typeface="Calibri"/>
                          <a:ea typeface="Calibri"/>
                          <a:cs typeface="Calibri"/>
                          <a:sym typeface="Calibri"/>
                        </a:rPr>
                        <a:t>SEAF 411 </a:t>
                      </a:r>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50000"/>
                        </a:lnSpc>
                        <a:spcBef>
                          <a:spcPts val="0"/>
                        </a:spcBef>
                        <a:spcAft>
                          <a:spcPts val="0"/>
                        </a:spcAft>
                        <a:buNone/>
                      </a:pPr>
                      <a:r>
                        <a:rPr lang="en-ZA" sz="1050" u="none" strike="noStrike" cap="none">
                          <a:latin typeface="Calibri"/>
                          <a:ea typeface="Calibri"/>
                          <a:cs typeface="Calibri"/>
                          <a:sym typeface="Calibri"/>
                        </a:rPr>
                        <a:t>H</a:t>
                      </a:r>
                      <a:endParaRPr sz="105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050" u="none" strike="noStrike" cap="none">
                          <a:latin typeface="Calibri"/>
                          <a:ea typeface="Calibri"/>
                          <a:cs typeface="Calibri"/>
                          <a:sym typeface="Calibri"/>
                        </a:rPr>
                        <a:t>8</a:t>
                      </a:r>
                      <a:endParaRPr sz="105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15000"/>
                        </a:lnSpc>
                        <a:spcBef>
                          <a:spcPts val="0"/>
                        </a:spcBef>
                        <a:spcAft>
                          <a:spcPts val="0"/>
                        </a:spcAft>
                        <a:buNone/>
                      </a:pPr>
                      <a:r>
                        <a:rPr lang="en-ZA" sz="1050" b="1" u="none" strike="noStrike" cap="none">
                          <a:latin typeface="Calibri"/>
                          <a:ea typeface="Calibri"/>
                          <a:cs typeface="Calibri"/>
                          <a:sym typeface="Calibri"/>
                        </a:rPr>
                        <a:t>AFAF  421 </a:t>
                      </a:r>
                      <a:endParaRPr sz="1050" b="1"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n-ZA" sz="1050" b="1" u="none" strike="noStrike" cap="none">
                          <a:latin typeface="Calibri"/>
                          <a:ea typeface="Calibri"/>
                          <a:cs typeface="Calibri"/>
                          <a:sym typeface="Calibri"/>
                        </a:rPr>
                        <a:t> OR</a:t>
                      </a:r>
                      <a:endParaRPr sz="1050" b="1"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n-ZA" sz="1050" b="1" u="none" strike="noStrike" cap="none">
                          <a:latin typeface="Calibri"/>
                          <a:ea typeface="Calibri"/>
                          <a:cs typeface="Calibri"/>
                          <a:sym typeface="Calibri"/>
                        </a:rPr>
                        <a:t>ENAF 421</a:t>
                      </a:r>
                      <a:endParaRPr sz="1050" b="1"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n-ZA" sz="1050" b="1" u="none" strike="noStrike" cap="none">
                          <a:latin typeface="Calibri"/>
                          <a:ea typeface="Calibri"/>
                          <a:cs typeface="Calibri"/>
                          <a:sym typeface="Calibri"/>
                        </a:rPr>
                        <a:t>OR</a:t>
                      </a:r>
                      <a:endParaRPr/>
                    </a:p>
                    <a:p>
                      <a:pPr marL="0" marR="0" lvl="0" indent="0" algn="l" rtl="0">
                        <a:lnSpc>
                          <a:spcPct val="115000"/>
                        </a:lnSpc>
                        <a:spcBef>
                          <a:spcPts val="0"/>
                        </a:spcBef>
                        <a:spcAft>
                          <a:spcPts val="0"/>
                        </a:spcAft>
                        <a:buNone/>
                      </a:pPr>
                      <a:r>
                        <a:rPr lang="en-ZA" sz="1050" b="1" u="none" strike="noStrike" cap="none">
                          <a:latin typeface="Calibri"/>
                          <a:ea typeface="Calibri"/>
                          <a:cs typeface="Calibri"/>
                          <a:sym typeface="Calibri"/>
                        </a:rPr>
                        <a:t>SEAF 421 </a:t>
                      </a:r>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50000"/>
                        </a:lnSpc>
                        <a:spcBef>
                          <a:spcPts val="0"/>
                        </a:spcBef>
                        <a:spcAft>
                          <a:spcPts val="0"/>
                        </a:spcAft>
                        <a:buNone/>
                      </a:pPr>
                      <a:r>
                        <a:rPr lang="en-ZA" sz="1050" u="none" strike="noStrike" cap="none">
                          <a:latin typeface="Calibri"/>
                          <a:ea typeface="Calibri"/>
                          <a:cs typeface="Calibri"/>
                          <a:sym typeface="Calibri"/>
                        </a:rPr>
                        <a:t>H</a:t>
                      </a:r>
                      <a:endParaRPr sz="105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050" u="none" strike="noStrike" cap="none">
                          <a:latin typeface="Calibri"/>
                          <a:ea typeface="Calibri"/>
                          <a:cs typeface="Calibri"/>
                          <a:sym typeface="Calibri"/>
                        </a:rPr>
                        <a:t>8</a:t>
                      </a:r>
                      <a:endParaRPr sz="105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13"/>
                  </a:ext>
                </a:extLst>
              </a:tr>
            </a:tbl>
          </a:graphicData>
        </a:graphic>
      </p:graphicFrame>
      <p:sp>
        <p:nvSpPr>
          <p:cNvPr id="404" name="Google Shape;404;p23"/>
          <p:cNvSpPr/>
          <p:nvPr/>
        </p:nvSpPr>
        <p:spPr>
          <a:xfrm>
            <a:off x="391385" y="4637161"/>
            <a:ext cx="2240978" cy="217211"/>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405" name="Google Shape;405;p23"/>
          <p:cNvSpPr/>
          <p:nvPr/>
        </p:nvSpPr>
        <p:spPr>
          <a:xfrm>
            <a:off x="360945" y="6606126"/>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406" name="Google Shape;406;p23"/>
          <p:cNvSpPr/>
          <p:nvPr/>
        </p:nvSpPr>
        <p:spPr>
          <a:xfrm>
            <a:off x="6746595" y="4598347"/>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407" name="Google Shape;407;p23"/>
          <p:cNvSpPr/>
          <p:nvPr/>
        </p:nvSpPr>
        <p:spPr>
          <a:xfrm>
            <a:off x="6746594" y="6602046"/>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408" name="Google Shape;408;p23"/>
          <p:cNvSpPr/>
          <p:nvPr/>
        </p:nvSpPr>
        <p:spPr>
          <a:xfrm>
            <a:off x="360945" y="1915078"/>
            <a:ext cx="835286" cy="245660"/>
          </a:xfrm>
          <a:prstGeom prst="ellipse">
            <a:avLst/>
          </a:prstGeom>
          <a:noFill/>
          <a:ln w="25400" cap="flat" cmpd="sng">
            <a:solidFill>
              <a:srgbClr val="00B0F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409" name="Google Shape;409;p23"/>
          <p:cNvSpPr/>
          <p:nvPr/>
        </p:nvSpPr>
        <p:spPr>
          <a:xfrm>
            <a:off x="7110473" y="1252537"/>
            <a:ext cx="2210947" cy="346525"/>
          </a:xfrm>
          <a:prstGeom prst="rect">
            <a:avLst/>
          </a:prstGeom>
          <a:noFill/>
          <a:ln w="28575" cap="flat" cmpd="sng">
            <a:solidFill>
              <a:srgbClr val="92D05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410" name="Google Shape;410;p23"/>
          <p:cNvSpPr/>
          <p:nvPr/>
        </p:nvSpPr>
        <p:spPr>
          <a:xfrm>
            <a:off x="862083" y="1252538"/>
            <a:ext cx="2140423" cy="346525"/>
          </a:xfrm>
          <a:prstGeom prst="rect">
            <a:avLst/>
          </a:prstGeom>
          <a:noFill/>
          <a:ln w="28575" cap="flat" cmpd="sng">
            <a:solidFill>
              <a:srgbClr val="92D05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411" name="Google Shape;411;p23"/>
          <p:cNvPicPr preferRelativeResize="0"/>
          <p:nvPr/>
        </p:nvPicPr>
        <p:blipFill rotWithShape="1">
          <a:blip r:embed="rId5">
            <a:alphaModFix/>
          </a:blip>
          <a:srcRect/>
          <a:stretch/>
        </p:blipFill>
        <p:spPr>
          <a:xfrm>
            <a:off x="11111346" y="116643"/>
            <a:ext cx="609600" cy="6096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0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0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411"/>
                                        </p:tgtEl>
                                        <p:attrNameLst>
                                          <p:attrName>style.visibility</p:attrName>
                                        </p:attrNameLst>
                                      </p:cBhvr>
                                      <p:to>
                                        <p:strVal val="visible"/>
                                      </p:to>
                                    </p:set>
                                    <p:animEffect transition="in" filter="fade">
                                      <p:cBhvr>
                                        <p:cTn id="35" dur="5000"/>
                                        <p:tgtEl>
                                          <p:spTgt spid="4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415"/>
        <p:cNvGrpSpPr/>
        <p:nvPr/>
      </p:nvGrpSpPr>
      <p:grpSpPr>
        <a:xfrm>
          <a:off x="0" y="0"/>
          <a:ext cx="0" cy="0"/>
          <a:chOff x="0" y="0"/>
          <a:chExt cx="0" cy="0"/>
        </a:xfrm>
      </p:grpSpPr>
      <p:pic>
        <p:nvPicPr>
          <p:cNvPr id="416" name="Google Shape;416;p24"/>
          <p:cNvPicPr preferRelativeResize="0"/>
          <p:nvPr/>
        </p:nvPicPr>
        <p:blipFill rotWithShape="1">
          <a:blip r:embed="rId3">
            <a:alphaModFix/>
          </a:blip>
          <a:srcRect/>
          <a:stretch/>
        </p:blipFill>
        <p:spPr>
          <a:xfrm>
            <a:off x="0" y="1"/>
            <a:ext cx="12084298" cy="967099"/>
          </a:xfrm>
          <a:prstGeom prst="rect">
            <a:avLst/>
          </a:prstGeom>
          <a:noFill/>
          <a:ln>
            <a:noFill/>
          </a:ln>
        </p:spPr>
      </p:pic>
      <p:sp>
        <p:nvSpPr>
          <p:cNvPr id="417" name="Google Shape;417;p24"/>
          <p:cNvSpPr txBox="1">
            <a:spLocks noGrp="1"/>
          </p:cNvSpPr>
          <p:nvPr>
            <p:ph type="title"/>
          </p:nvPr>
        </p:nvSpPr>
        <p:spPr>
          <a:xfrm>
            <a:off x="107698" y="-68984"/>
            <a:ext cx="11976600" cy="1117989"/>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2800"/>
              <a:buNone/>
            </a:pPr>
            <a:r>
              <a:rPr lang="en-ZA" sz="3200" b="1">
                <a:solidFill>
                  <a:srgbClr val="FFFFFF"/>
                </a:solidFill>
              </a:rPr>
              <a:t>VANDERBIJLPARK - </a:t>
            </a:r>
            <a:r>
              <a:rPr lang="en-ZA" sz="3200" b="1" u="sng"/>
              <a:t>4BH-J01</a:t>
            </a:r>
            <a:br>
              <a:rPr lang="en-ZA" sz="3200" b="1">
                <a:solidFill>
                  <a:srgbClr val="FFFFFF"/>
                </a:solidFill>
              </a:rPr>
            </a:br>
            <a:r>
              <a:rPr lang="en-ZA" sz="3200" b="1">
                <a:solidFill>
                  <a:srgbClr val="FFFFFF"/>
                </a:solidFill>
              </a:rPr>
              <a:t>4th Year  / 4de Jaar</a:t>
            </a:r>
            <a:endParaRPr sz="3200" b="1" i="1">
              <a:solidFill>
                <a:srgbClr val="FFFFFF"/>
              </a:solidFill>
            </a:endParaRPr>
          </a:p>
        </p:txBody>
      </p:sp>
      <p:pic>
        <p:nvPicPr>
          <p:cNvPr id="418" name="Google Shape;418;p24"/>
          <p:cNvPicPr preferRelativeResize="0"/>
          <p:nvPr/>
        </p:nvPicPr>
        <p:blipFill rotWithShape="1">
          <a:blip r:embed="rId4">
            <a:alphaModFix/>
          </a:blip>
          <a:srcRect b="52961"/>
          <a:stretch/>
        </p:blipFill>
        <p:spPr>
          <a:xfrm>
            <a:off x="0" y="6279662"/>
            <a:ext cx="12191998" cy="644769"/>
          </a:xfrm>
          <a:prstGeom prst="rect">
            <a:avLst/>
          </a:prstGeom>
          <a:noFill/>
          <a:ln>
            <a:noFill/>
          </a:ln>
        </p:spPr>
      </p:pic>
      <p:graphicFrame>
        <p:nvGraphicFramePr>
          <p:cNvPr id="419" name="Google Shape;419;p24"/>
          <p:cNvGraphicFramePr/>
          <p:nvPr/>
        </p:nvGraphicFramePr>
        <p:xfrm>
          <a:off x="107699" y="1049003"/>
          <a:ext cx="11751750" cy="5866886"/>
        </p:xfrm>
        <a:graphic>
          <a:graphicData uri="http://schemas.openxmlformats.org/drawingml/2006/table">
            <a:tbl>
              <a:tblPr firstRow="1" firstCol="1" bandRow="1">
                <a:noFill/>
                <a:tableStyleId>{3533CF94-30AF-48E4-9EEC-5A5980F779A0}</a:tableStyleId>
              </a:tblPr>
              <a:tblGrid>
                <a:gridCol w="3385675">
                  <a:extLst>
                    <a:ext uri="{9D8B030D-6E8A-4147-A177-3AD203B41FA5}">
                      <a16:colId xmlns:a16="http://schemas.microsoft.com/office/drawing/2014/main" val="20000"/>
                    </a:ext>
                  </a:extLst>
                </a:gridCol>
                <a:gridCol w="1427100">
                  <a:extLst>
                    <a:ext uri="{9D8B030D-6E8A-4147-A177-3AD203B41FA5}">
                      <a16:colId xmlns:a16="http://schemas.microsoft.com/office/drawing/2014/main" val="20001"/>
                    </a:ext>
                  </a:extLst>
                </a:gridCol>
                <a:gridCol w="713550">
                  <a:extLst>
                    <a:ext uri="{9D8B030D-6E8A-4147-A177-3AD203B41FA5}">
                      <a16:colId xmlns:a16="http://schemas.microsoft.com/office/drawing/2014/main" val="20002"/>
                    </a:ext>
                  </a:extLst>
                </a:gridCol>
                <a:gridCol w="1002825">
                  <a:extLst>
                    <a:ext uri="{9D8B030D-6E8A-4147-A177-3AD203B41FA5}">
                      <a16:colId xmlns:a16="http://schemas.microsoft.com/office/drawing/2014/main" val="20003"/>
                    </a:ext>
                  </a:extLst>
                </a:gridCol>
                <a:gridCol w="2909200">
                  <a:extLst>
                    <a:ext uri="{9D8B030D-6E8A-4147-A177-3AD203B41FA5}">
                      <a16:colId xmlns:a16="http://schemas.microsoft.com/office/drawing/2014/main" val="20004"/>
                    </a:ext>
                  </a:extLst>
                </a:gridCol>
                <a:gridCol w="1427100">
                  <a:extLst>
                    <a:ext uri="{9D8B030D-6E8A-4147-A177-3AD203B41FA5}">
                      <a16:colId xmlns:a16="http://schemas.microsoft.com/office/drawing/2014/main" val="20005"/>
                    </a:ext>
                  </a:extLst>
                </a:gridCol>
                <a:gridCol w="886300">
                  <a:extLst>
                    <a:ext uri="{9D8B030D-6E8A-4147-A177-3AD203B41FA5}">
                      <a16:colId xmlns:a16="http://schemas.microsoft.com/office/drawing/2014/main" val="20006"/>
                    </a:ext>
                  </a:extLst>
                </a:gridCol>
              </a:tblGrid>
              <a:tr h="313450">
                <a:tc>
                  <a:txBody>
                    <a:bodyPr/>
                    <a:lstStyle/>
                    <a:p>
                      <a:pPr marL="0" marR="0" lvl="0" indent="0" algn="ctr" rtl="0">
                        <a:lnSpc>
                          <a:spcPct val="150000"/>
                        </a:lnSpc>
                        <a:spcBef>
                          <a:spcPts val="0"/>
                        </a:spcBef>
                        <a:spcAft>
                          <a:spcPts val="0"/>
                        </a:spcAft>
                        <a:buNone/>
                      </a:pPr>
                      <a:r>
                        <a:rPr lang="en-ZA" sz="1400" u="none" strike="noStrike" cap="none">
                          <a:solidFill>
                            <a:schemeClr val="dk1"/>
                          </a:solidFill>
                          <a:latin typeface="Calibri"/>
                          <a:ea typeface="Calibri"/>
                          <a:cs typeface="Calibri"/>
                          <a:sym typeface="Calibri"/>
                        </a:rPr>
                        <a:t>FIRST SEMESTER</a:t>
                      </a:r>
                      <a:endParaRPr sz="14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400" u="none" strike="noStrike" cap="none">
                          <a:solidFill>
                            <a:schemeClr val="dk1"/>
                          </a:solidFill>
                          <a:latin typeface="Calibri"/>
                          <a:ea typeface="Calibri"/>
                          <a:cs typeface="Calibri"/>
                          <a:sym typeface="Calibri"/>
                        </a:rPr>
                        <a:t>TYPE</a:t>
                      </a:r>
                      <a:endParaRPr sz="14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50000"/>
                        </a:lnSpc>
                        <a:spcBef>
                          <a:spcPts val="0"/>
                        </a:spcBef>
                        <a:spcAft>
                          <a:spcPts val="0"/>
                        </a:spcAft>
                        <a:buNone/>
                      </a:pPr>
                      <a:r>
                        <a:rPr lang="en-ZA" sz="1400" u="none" strike="noStrike" cap="none">
                          <a:solidFill>
                            <a:schemeClr val="dk1"/>
                          </a:solidFill>
                          <a:latin typeface="Calibri"/>
                          <a:ea typeface="Calibri"/>
                          <a:cs typeface="Calibri"/>
                          <a:sym typeface="Calibri"/>
                        </a:rPr>
                        <a:t>CR</a:t>
                      </a:r>
                      <a:endParaRPr sz="14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rowSpan="14">
                  <a:txBody>
                    <a:bodyPr/>
                    <a:lstStyle/>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V</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A</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N</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D</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E</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R</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B</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I</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J</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L</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P</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A</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R</a:t>
                      </a:r>
                      <a:endParaRPr/>
                    </a:p>
                    <a:p>
                      <a:pPr marL="0" marR="0" lvl="0" indent="0" algn="ctr" rtl="0">
                        <a:lnSpc>
                          <a:spcPct val="115000"/>
                        </a:lnSpc>
                        <a:spcBef>
                          <a:spcPts val="0"/>
                        </a:spcBef>
                        <a:spcAft>
                          <a:spcPts val="0"/>
                        </a:spcAft>
                        <a:buNone/>
                      </a:pPr>
                      <a:r>
                        <a:rPr lang="en-ZA" sz="2200" b="1" u="none" strike="noStrike" cap="none">
                          <a:solidFill>
                            <a:schemeClr val="lt1"/>
                          </a:solidFill>
                          <a:latin typeface="Calibri"/>
                          <a:ea typeface="Calibri"/>
                          <a:cs typeface="Calibri"/>
                          <a:sym typeface="Calibri"/>
                        </a:rPr>
                        <a:t>K</a:t>
                      </a:r>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92D050"/>
                    </a:solidFill>
                  </a:tcPr>
                </a:tc>
                <a:tc>
                  <a:txBody>
                    <a:bodyPr/>
                    <a:lstStyle/>
                    <a:p>
                      <a:pPr marL="0" marR="0" lvl="0" indent="0" algn="ctr" rtl="0">
                        <a:lnSpc>
                          <a:spcPct val="150000"/>
                        </a:lnSpc>
                        <a:spcBef>
                          <a:spcPts val="0"/>
                        </a:spcBef>
                        <a:spcAft>
                          <a:spcPts val="0"/>
                        </a:spcAft>
                        <a:buNone/>
                      </a:pPr>
                      <a:r>
                        <a:rPr lang="en-ZA" sz="1400" u="none" strike="noStrike" cap="none">
                          <a:solidFill>
                            <a:srgbClr val="000000"/>
                          </a:solidFill>
                          <a:latin typeface="Calibri"/>
                          <a:ea typeface="Calibri"/>
                          <a:cs typeface="Calibri"/>
                          <a:sym typeface="Calibri"/>
                        </a:rPr>
                        <a:t>SECOND SEMESTER</a:t>
                      </a:r>
                      <a:endParaRPr sz="1400" u="none" strike="noStrike" cap="none">
                        <a:solidFill>
                          <a:srgbClr val="000000"/>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15000"/>
                        </a:lnSpc>
                        <a:spcBef>
                          <a:spcPts val="0"/>
                        </a:spcBef>
                        <a:spcAft>
                          <a:spcPts val="0"/>
                        </a:spcAft>
                        <a:buNone/>
                      </a:pPr>
                      <a:r>
                        <a:rPr lang="en-ZA" sz="1400" u="none" strike="noStrike" cap="none">
                          <a:solidFill>
                            <a:srgbClr val="000000"/>
                          </a:solidFill>
                          <a:latin typeface="Calibri"/>
                          <a:ea typeface="Calibri"/>
                          <a:cs typeface="Calibri"/>
                          <a:sym typeface="Calibri"/>
                        </a:rPr>
                        <a:t>TYPE</a:t>
                      </a:r>
                      <a:endParaRPr sz="1400" u="none" strike="noStrike" cap="none">
                        <a:solidFill>
                          <a:srgbClr val="000000"/>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50000"/>
                        </a:lnSpc>
                        <a:spcBef>
                          <a:spcPts val="0"/>
                        </a:spcBef>
                        <a:spcAft>
                          <a:spcPts val="0"/>
                        </a:spcAft>
                        <a:buNone/>
                      </a:pPr>
                      <a:r>
                        <a:rPr lang="en-ZA" sz="1400" u="none" strike="noStrike" cap="none">
                          <a:solidFill>
                            <a:srgbClr val="000000"/>
                          </a:solidFill>
                          <a:latin typeface="Calibri"/>
                          <a:ea typeface="Calibri"/>
                          <a:cs typeface="Calibri"/>
                          <a:sym typeface="Calibri"/>
                        </a:rPr>
                        <a:t>CR</a:t>
                      </a:r>
                      <a:endParaRPr sz="1400" u="none" strike="noStrike" cap="none">
                        <a:solidFill>
                          <a:srgbClr val="000000"/>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extLst>
                  <a:ext uri="{0D108BD9-81ED-4DB2-BD59-A6C34878D82A}">
                    <a16:rowId xmlns:a16="http://schemas.microsoft.com/office/drawing/2014/main" val="10000"/>
                  </a:ext>
                </a:extLst>
              </a:tr>
              <a:tr h="218300">
                <a:tc gridSpan="3">
                  <a:txBody>
                    <a:bodyPr/>
                    <a:lstStyle/>
                    <a:p>
                      <a:pPr marL="0" marR="0" lvl="0" indent="0" algn="l" rtl="0">
                        <a:lnSpc>
                          <a:spcPct val="100000"/>
                        </a:lnSpc>
                        <a:spcBef>
                          <a:spcPts val="0"/>
                        </a:spcBef>
                        <a:spcAft>
                          <a:spcPts val="0"/>
                        </a:spcAft>
                        <a:buNone/>
                      </a:pPr>
                      <a:r>
                        <a:rPr lang="en-ZA" sz="1400" b="1" i="0" u="none" strike="noStrike" cap="none">
                          <a:solidFill>
                            <a:srgbClr val="000000"/>
                          </a:solidFill>
                          <a:latin typeface="Calibri"/>
                          <a:ea typeface="Calibri"/>
                          <a:cs typeface="Calibri"/>
                          <a:sym typeface="Calibri"/>
                        </a:rPr>
                        <a:t>Year module / Jaarmodule</a:t>
                      </a:r>
                      <a:endParaRPr sz="1800" b="0" i="0" u="none" strike="noStrike" cap="none">
                        <a:latin typeface="Arial"/>
                        <a:ea typeface="Arial"/>
                        <a:cs typeface="Arial"/>
                        <a:sym typeface="Arial"/>
                      </a:endParaRPr>
                    </a:p>
                  </a:txBody>
                  <a:tcPr marL="68575" marR="6857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400" b="1" i="0" u="none" strike="noStrike" cap="none">
                          <a:solidFill>
                            <a:srgbClr val="000000"/>
                          </a:solidFill>
                          <a:latin typeface="Calibri"/>
                          <a:ea typeface="Calibri"/>
                          <a:cs typeface="Calibri"/>
                          <a:sym typeface="Calibri"/>
                        </a:rPr>
                        <a:t>Year module / Jaarmodule</a:t>
                      </a:r>
                      <a:endParaRPr sz="1800" b="0" i="0" u="none" strike="noStrike" cap="none">
                        <a:latin typeface="Arial"/>
                        <a:ea typeface="Arial"/>
                        <a:cs typeface="Arial"/>
                        <a:sym typeface="Arial"/>
                      </a:endParaRPr>
                    </a:p>
                  </a:txBody>
                  <a:tcPr marL="68575" marR="6857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202425">
                <a:tc>
                  <a:txBody>
                    <a:bodyPr/>
                    <a:lstStyle/>
                    <a:p>
                      <a:pPr marL="0" marR="0" lvl="0" indent="0" algn="l" rtl="0">
                        <a:lnSpc>
                          <a:spcPct val="100000"/>
                        </a:lnSpc>
                        <a:spcBef>
                          <a:spcPts val="0"/>
                        </a:spcBef>
                        <a:spcAft>
                          <a:spcPts val="0"/>
                        </a:spcAft>
                        <a:buNone/>
                      </a:pPr>
                      <a:r>
                        <a:rPr lang="en-ZA" sz="1200" b="1" i="0" u="none" strike="noStrike" cap="none">
                          <a:solidFill>
                            <a:srgbClr val="000000"/>
                          </a:solidFill>
                          <a:latin typeface="Calibri"/>
                          <a:ea typeface="Calibri"/>
                          <a:cs typeface="Calibri"/>
                          <a:sym typeface="Calibri"/>
                        </a:rPr>
                        <a:t>TPED 476</a:t>
                      </a:r>
                      <a:endParaRPr sz="1800" b="0" i="0" u="none" strike="noStrike" cap="none">
                        <a:latin typeface="Arial"/>
                        <a:ea typeface="Arial"/>
                        <a:cs typeface="Arial"/>
                        <a:sym typeface="Arial"/>
                      </a:endParaRPr>
                    </a:p>
                  </a:txBody>
                  <a:tcPr marL="50050" marR="50050"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None/>
                      </a:pPr>
                      <a:r>
                        <a:rPr lang="en-ZA" sz="1200" b="0" i="0" u="none" strike="noStrike" cap="none">
                          <a:solidFill>
                            <a:srgbClr val="000000"/>
                          </a:solidFill>
                          <a:latin typeface="Calibri"/>
                          <a:ea typeface="Calibri"/>
                          <a:cs typeface="Calibri"/>
                          <a:sym typeface="Calibri"/>
                        </a:rPr>
                        <a:t>H</a:t>
                      </a:r>
                      <a:endParaRPr sz="1800" b="0" i="0" u="none" strike="noStrike" cap="none">
                        <a:latin typeface="Arial"/>
                        <a:ea typeface="Arial"/>
                        <a:cs typeface="Arial"/>
                        <a:sym typeface="Arial"/>
                      </a:endParaRPr>
                    </a:p>
                  </a:txBody>
                  <a:tcPr marL="50050" marR="50050"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ZA" sz="1200" b="0" i="0" u="none" strike="noStrike" cap="none">
                          <a:solidFill>
                            <a:srgbClr val="000000"/>
                          </a:solidFill>
                          <a:latin typeface="Calibri"/>
                          <a:ea typeface="Calibri"/>
                          <a:cs typeface="Calibri"/>
                          <a:sym typeface="Calibri"/>
                        </a:rPr>
                        <a:t>16</a:t>
                      </a:r>
                      <a:endParaRPr sz="1800" b="0" i="0" u="none" strike="noStrike" cap="none">
                        <a:latin typeface="Arial"/>
                        <a:ea typeface="Arial"/>
                        <a:cs typeface="Arial"/>
                        <a:sym typeface="Arial"/>
                      </a:endParaRPr>
                    </a:p>
                  </a:txBody>
                  <a:tcPr marL="50050" marR="50050"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200" b="1" i="0" u="none" strike="noStrike" cap="none">
                          <a:solidFill>
                            <a:srgbClr val="000000"/>
                          </a:solidFill>
                          <a:latin typeface="Calibri"/>
                          <a:ea typeface="Calibri"/>
                          <a:cs typeface="Calibri"/>
                          <a:sym typeface="Calibri"/>
                        </a:rPr>
                        <a:t>TPED 476</a:t>
                      </a:r>
                      <a:endParaRPr sz="1800" b="0" i="0" u="none" strike="noStrike" cap="none">
                        <a:latin typeface="Arial"/>
                        <a:ea typeface="Arial"/>
                        <a:cs typeface="Arial"/>
                        <a:sym typeface="Arial"/>
                      </a:endParaRPr>
                    </a:p>
                  </a:txBody>
                  <a:tcPr marL="68575" marR="68575" marT="9525"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208975">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Fundamental modules / Fundamentele modules </a:t>
                      </a:r>
                      <a:endParaRPr sz="1000" u="none" strike="noStrike" cap="none">
                        <a:solidFill>
                          <a:schemeClr val="dk1"/>
                        </a:solidFill>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Fundamental modules / Fundamentele modules </a:t>
                      </a:r>
                      <a:endParaRPr sz="1000" u="none" strike="noStrike" cap="none"/>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223900">
                <a:tc>
                  <a:txBody>
                    <a:bodyPr/>
                    <a:lstStyle/>
                    <a:p>
                      <a:pPr marL="0" marR="0" lvl="0" indent="0" algn="l" rtl="0">
                        <a:lnSpc>
                          <a:spcPct val="150000"/>
                        </a:lnSpc>
                        <a:spcBef>
                          <a:spcPts val="0"/>
                        </a:spcBef>
                        <a:spcAft>
                          <a:spcPts val="0"/>
                        </a:spcAft>
                        <a:buNone/>
                      </a:pPr>
                      <a:r>
                        <a:rPr lang="en-ZA" sz="1000" u="none" strike="noStrike" cap="none">
                          <a:solidFill>
                            <a:schemeClr val="dk1"/>
                          </a:solidFill>
                          <a:latin typeface="Calibri"/>
                          <a:ea typeface="Calibri"/>
                          <a:cs typeface="Calibri"/>
                          <a:sym typeface="Calibri"/>
                        </a:rPr>
                        <a:t>EDCC 413</a:t>
                      </a:r>
                      <a:endParaRPr sz="10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50000"/>
                        </a:lnSpc>
                        <a:spcBef>
                          <a:spcPts val="0"/>
                        </a:spcBef>
                        <a:spcAft>
                          <a:spcPts val="0"/>
                        </a:spcAft>
                        <a:buNone/>
                      </a:pPr>
                      <a:r>
                        <a:rPr lang="en-ZA" sz="1000" u="none" strike="noStrike" cap="none">
                          <a:solidFill>
                            <a:schemeClr val="dk1"/>
                          </a:solidFill>
                          <a:latin typeface="Calibri"/>
                          <a:ea typeface="Calibri"/>
                          <a:cs typeface="Calibri"/>
                          <a:sym typeface="Calibri"/>
                        </a:rPr>
                        <a:t>H</a:t>
                      </a:r>
                      <a:endParaRPr sz="10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000" u="none" strike="noStrike" cap="none">
                          <a:solidFill>
                            <a:schemeClr val="dk1"/>
                          </a:solidFill>
                          <a:latin typeface="Calibri"/>
                          <a:ea typeface="Calibri"/>
                          <a:cs typeface="Calibri"/>
                          <a:sym typeface="Calibri"/>
                        </a:rPr>
                        <a:t>8</a:t>
                      </a:r>
                      <a:endParaRPr sz="10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50000"/>
                        </a:lnSpc>
                        <a:spcBef>
                          <a:spcPts val="0"/>
                        </a:spcBef>
                        <a:spcAft>
                          <a:spcPts val="0"/>
                        </a:spcAft>
                        <a:buNone/>
                      </a:pPr>
                      <a:r>
                        <a:rPr lang="en-ZA" sz="1000" b="1" u="none" strike="noStrike" cap="none">
                          <a:latin typeface="Calibri"/>
                          <a:ea typeface="Calibri"/>
                          <a:cs typeface="Calibri"/>
                          <a:sym typeface="Calibri"/>
                        </a:rPr>
                        <a:t>EDCC 423</a:t>
                      </a:r>
                      <a:endParaRPr sz="1000" b="1"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50000"/>
                        </a:lnSpc>
                        <a:spcBef>
                          <a:spcPts val="0"/>
                        </a:spcBef>
                        <a:spcAft>
                          <a:spcPts val="0"/>
                        </a:spcAft>
                        <a:buNone/>
                      </a:pPr>
                      <a:r>
                        <a:rPr lang="en-ZA" sz="1000" u="none" strike="noStrike" cap="none">
                          <a:latin typeface="Calibri"/>
                          <a:ea typeface="Calibri"/>
                          <a:cs typeface="Calibri"/>
                          <a:sym typeface="Calibri"/>
                        </a:rPr>
                        <a:t>H</a:t>
                      </a:r>
                      <a:endParaRPr sz="10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000" u="none" strike="noStrike" cap="none">
                          <a:latin typeface="Calibri"/>
                          <a:ea typeface="Calibri"/>
                          <a:cs typeface="Calibri"/>
                          <a:sym typeface="Calibri"/>
                        </a:rPr>
                        <a:t>8</a:t>
                      </a:r>
                      <a:endParaRPr sz="10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4"/>
                  </a:ext>
                </a:extLst>
              </a:tr>
              <a:tr h="223900">
                <a:tc>
                  <a:txBody>
                    <a:bodyPr/>
                    <a:lstStyle/>
                    <a:p>
                      <a:pPr marL="0" marR="0" lvl="0" indent="0" algn="l" rtl="0">
                        <a:lnSpc>
                          <a:spcPct val="150000"/>
                        </a:lnSpc>
                        <a:spcBef>
                          <a:spcPts val="0"/>
                        </a:spcBef>
                        <a:spcAft>
                          <a:spcPts val="0"/>
                        </a:spcAft>
                        <a:buNone/>
                      </a:pPr>
                      <a:r>
                        <a:rPr lang="en-ZA" sz="1000" u="none" strike="noStrike" cap="none">
                          <a:solidFill>
                            <a:schemeClr val="dk1"/>
                          </a:solidFill>
                          <a:latin typeface="Calibri"/>
                          <a:ea typeface="Calibri"/>
                          <a:cs typeface="Calibri"/>
                          <a:sym typeface="Calibri"/>
                        </a:rPr>
                        <a:t>EDCC 414</a:t>
                      </a:r>
                      <a:endParaRPr sz="10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50000"/>
                        </a:lnSpc>
                        <a:spcBef>
                          <a:spcPts val="0"/>
                        </a:spcBef>
                        <a:spcAft>
                          <a:spcPts val="0"/>
                        </a:spcAft>
                        <a:buNone/>
                      </a:pPr>
                      <a:r>
                        <a:rPr lang="en-ZA" sz="1000" u="none" strike="noStrike" cap="none">
                          <a:solidFill>
                            <a:schemeClr val="dk1"/>
                          </a:solidFill>
                          <a:latin typeface="Calibri"/>
                          <a:ea typeface="Calibri"/>
                          <a:cs typeface="Calibri"/>
                          <a:sym typeface="Calibri"/>
                        </a:rPr>
                        <a:t>H</a:t>
                      </a:r>
                      <a:endParaRPr sz="10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000" u="none" strike="noStrike" cap="none">
                          <a:solidFill>
                            <a:schemeClr val="dk1"/>
                          </a:solidFill>
                          <a:latin typeface="Calibri"/>
                          <a:ea typeface="Calibri"/>
                          <a:cs typeface="Calibri"/>
                          <a:sym typeface="Calibri"/>
                        </a:rPr>
                        <a:t>8</a:t>
                      </a:r>
                      <a:endParaRPr sz="10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50000"/>
                        </a:lnSpc>
                        <a:spcBef>
                          <a:spcPts val="0"/>
                        </a:spcBef>
                        <a:spcAft>
                          <a:spcPts val="0"/>
                        </a:spcAft>
                        <a:buNone/>
                      </a:pPr>
                      <a:r>
                        <a:rPr lang="en-ZA" sz="1000" b="1" u="none" strike="noStrike" cap="none">
                          <a:latin typeface="Calibri"/>
                          <a:ea typeface="Calibri"/>
                          <a:cs typeface="Calibri"/>
                          <a:sym typeface="Calibri"/>
                        </a:rPr>
                        <a:t>RESF 422</a:t>
                      </a:r>
                      <a:endParaRPr sz="1000" b="1"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50000"/>
                        </a:lnSpc>
                        <a:spcBef>
                          <a:spcPts val="0"/>
                        </a:spcBef>
                        <a:spcAft>
                          <a:spcPts val="0"/>
                        </a:spcAft>
                        <a:buNone/>
                      </a:pPr>
                      <a:r>
                        <a:rPr lang="en-ZA" sz="1000" u="none" strike="noStrike" cap="none">
                          <a:latin typeface="Calibri"/>
                          <a:ea typeface="Calibri"/>
                          <a:cs typeface="Calibri"/>
                          <a:sym typeface="Calibri"/>
                        </a:rPr>
                        <a:t>X</a:t>
                      </a:r>
                      <a:endParaRPr sz="10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000" u="none" strike="noStrike" cap="none">
                          <a:latin typeface="Calibri"/>
                          <a:ea typeface="Calibri"/>
                          <a:cs typeface="Calibri"/>
                          <a:sym typeface="Calibri"/>
                        </a:rPr>
                        <a:t>8</a:t>
                      </a:r>
                      <a:endParaRPr sz="10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5"/>
                  </a:ext>
                </a:extLst>
              </a:tr>
              <a:tr h="223900">
                <a:tc>
                  <a:txBody>
                    <a:bodyPr/>
                    <a:lstStyle/>
                    <a:p>
                      <a:pPr marL="0" marR="0" lvl="0" indent="0" algn="l" rtl="0">
                        <a:lnSpc>
                          <a:spcPct val="150000"/>
                        </a:lnSpc>
                        <a:spcBef>
                          <a:spcPts val="0"/>
                        </a:spcBef>
                        <a:spcAft>
                          <a:spcPts val="0"/>
                        </a:spcAft>
                        <a:buNone/>
                      </a:pPr>
                      <a:r>
                        <a:rPr lang="en-ZA" sz="1000" u="none" strike="noStrike" cap="none">
                          <a:solidFill>
                            <a:schemeClr val="dk1"/>
                          </a:solidFill>
                          <a:latin typeface="Calibri"/>
                          <a:ea typeface="Calibri"/>
                          <a:cs typeface="Calibri"/>
                          <a:sym typeface="Calibri"/>
                        </a:rPr>
                        <a:t>RESF 412</a:t>
                      </a:r>
                      <a:endParaRPr sz="10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50000"/>
                        </a:lnSpc>
                        <a:spcBef>
                          <a:spcPts val="0"/>
                        </a:spcBef>
                        <a:spcAft>
                          <a:spcPts val="0"/>
                        </a:spcAft>
                        <a:buNone/>
                      </a:pPr>
                      <a:r>
                        <a:rPr lang="en-ZA" sz="1000" u="none" strike="noStrike" cap="none">
                          <a:solidFill>
                            <a:schemeClr val="dk1"/>
                          </a:solidFill>
                          <a:latin typeface="Calibri"/>
                          <a:ea typeface="Calibri"/>
                          <a:cs typeface="Calibri"/>
                          <a:sym typeface="Calibri"/>
                        </a:rPr>
                        <a:t>X</a:t>
                      </a:r>
                      <a:endParaRPr sz="10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000" u="none" strike="noStrike" cap="none">
                          <a:solidFill>
                            <a:schemeClr val="dk1"/>
                          </a:solidFill>
                          <a:latin typeface="Calibri"/>
                          <a:ea typeface="Calibri"/>
                          <a:cs typeface="Calibri"/>
                          <a:sym typeface="Calibri"/>
                        </a:rPr>
                        <a:t>8</a:t>
                      </a:r>
                      <a:endParaRPr sz="10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50000"/>
                        </a:lnSpc>
                        <a:spcBef>
                          <a:spcPts val="0"/>
                        </a:spcBef>
                        <a:spcAft>
                          <a:spcPts val="0"/>
                        </a:spcAft>
                        <a:buNone/>
                      </a:pPr>
                      <a:r>
                        <a:rPr lang="en-ZA" sz="1000" b="1" u="none" strike="noStrike" cap="none">
                          <a:latin typeface="Calibri"/>
                          <a:ea typeface="Calibri"/>
                          <a:cs typeface="Calibri"/>
                          <a:sym typeface="Calibri"/>
                        </a:rPr>
                        <a:t>LOLT 422</a:t>
                      </a:r>
                      <a:endParaRPr sz="1000" b="1"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50000"/>
                        </a:lnSpc>
                        <a:spcBef>
                          <a:spcPts val="0"/>
                        </a:spcBef>
                        <a:spcAft>
                          <a:spcPts val="0"/>
                        </a:spcAft>
                        <a:buNone/>
                      </a:pPr>
                      <a:r>
                        <a:rPr lang="en-ZA" sz="1000" u="none" strike="noStrike" cap="none">
                          <a:latin typeface="Calibri"/>
                          <a:ea typeface="Calibri"/>
                          <a:cs typeface="Calibri"/>
                          <a:sym typeface="Calibri"/>
                        </a:rPr>
                        <a:t>X</a:t>
                      </a:r>
                      <a:endParaRPr sz="10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000" u="none" strike="noStrike" cap="none">
                          <a:latin typeface="Calibri"/>
                          <a:ea typeface="Calibri"/>
                          <a:cs typeface="Calibri"/>
                          <a:sym typeface="Calibri"/>
                        </a:rPr>
                        <a:t>1</a:t>
                      </a:r>
                      <a:endParaRPr sz="10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6"/>
                  </a:ext>
                </a:extLst>
              </a:tr>
              <a:tr h="223900">
                <a:tc>
                  <a:txBody>
                    <a:bodyPr/>
                    <a:lstStyle/>
                    <a:p>
                      <a:pPr marL="0" marR="0" lvl="0" indent="0" algn="l" rtl="0">
                        <a:lnSpc>
                          <a:spcPct val="150000"/>
                        </a:lnSpc>
                        <a:spcBef>
                          <a:spcPts val="0"/>
                        </a:spcBef>
                        <a:spcAft>
                          <a:spcPts val="0"/>
                        </a:spcAft>
                        <a:buNone/>
                      </a:pPr>
                      <a:r>
                        <a:rPr lang="en-ZA" sz="1000" u="none" strike="noStrike" cap="none">
                          <a:solidFill>
                            <a:schemeClr val="dk1"/>
                          </a:solidFill>
                          <a:latin typeface="Calibri"/>
                          <a:ea typeface="Calibri"/>
                          <a:cs typeface="Calibri"/>
                          <a:sym typeface="Calibri"/>
                        </a:rPr>
                        <a:t> </a:t>
                      </a:r>
                      <a:endParaRPr sz="10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50000"/>
                        </a:lnSpc>
                        <a:spcBef>
                          <a:spcPts val="0"/>
                        </a:spcBef>
                        <a:spcAft>
                          <a:spcPts val="0"/>
                        </a:spcAft>
                        <a:buNone/>
                      </a:pPr>
                      <a:r>
                        <a:rPr lang="en-ZA" sz="1000" u="none" strike="noStrike" cap="none">
                          <a:solidFill>
                            <a:schemeClr val="dk1"/>
                          </a:solidFill>
                          <a:latin typeface="Calibri"/>
                          <a:ea typeface="Calibri"/>
                          <a:cs typeface="Calibri"/>
                          <a:sym typeface="Calibri"/>
                        </a:rPr>
                        <a:t> </a:t>
                      </a:r>
                      <a:endParaRPr sz="10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000" u="none" strike="noStrike" cap="none">
                          <a:solidFill>
                            <a:schemeClr val="dk1"/>
                          </a:solidFill>
                          <a:latin typeface="Calibri"/>
                          <a:ea typeface="Calibri"/>
                          <a:cs typeface="Calibri"/>
                          <a:sym typeface="Calibri"/>
                        </a:rPr>
                        <a:t> </a:t>
                      </a:r>
                      <a:endParaRPr sz="10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50000"/>
                        </a:lnSpc>
                        <a:spcBef>
                          <a:spcPts val="0"/>
                        </a:spcBef>
                        <a:spcAft>
                          <a:spcPts val="0"/>
                        </a:spcAft>
                        <a:buNone/>
                      </a:pPr>
                      <a:r>
                        <a:rPr lang="en-ZA" sz="1000" b="1" u="none" strike="noStrike" cap="none">
                          <a:latin typeface="Calibri"/>
                          <a:ea typeface="Calibri"/>
                          <a:cs typeface="Calibri"/>
                          <a:sym typeface="Calibri"/>
                        </a:rPr>
                        <a:t>LOLT 423</a:t>
                      </a:r>
                      <a:endParaRPr sz="1000" b="1"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50000"/>
                        </a:lnSpc>
                        <a:spcBef>
                          <a:spcPts val="0"/>
                        </a:spcBef>
                        <a:spcAft>
                          <a:spcPts val="0"/>
                        </a:spcAft>
                        <a:buNone/>
                      </a:pPr>
                      <a:r>
                        <a:rPr lang="en-ZA" sz="1000" u="none" strike="noStrike" cap="none">
                          <a:latin typeface="Calibri"/>
                          <a:ea typeface="Calibri"/>
                          <a:cs typeface="Calibri"/>
                          <a:sym typeface="Calibri"/>
                        </a:rPr>
                        <a:t>X</a:t>
                      </a:r>
                      <a:endParaRPr sz="10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000" u="none" strike="noStrike" cap="none">
                          <a:latin typeface="Calibri"/>
                          <a:ea typeface="Calibri"/>
                          <a:cs typeface="Calibri"/>
                          <a:sym typeface="Calibri"/>
                        </a:rPr>
                        <a:t>1</a:t>
                      </a:r>
                      <a:endParaRPr sz="10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7"/>
                  </a:ext>
                </a:extLst>
              </a:tr>
              <a:tr h="223900">
                <a:tc>
                  <a:txBody>
                    <a:bodyPr/>
                    <a:lstStyle/>
                    <a:p>
                      <a:pPr marL="0" marR="0" lvl="0" indent="0" algn="l" rtl="0">
                        <a:lnSpc>
                          <a:spcPct val="150000"/>
                        </a:lnSpc>
                        <a:spcBef>
                          <a:spcPts val="0"/>
                        </a:spcBef>
                        <a:spcAft>
                          <a:spcPts val="0"/>
                        </a:spcAft>
                        <a:buNone/>
                      </a:pPr>
                      <a:endParaRPr sz="10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50000"/>
                        </a:lnSpc>
                        <a:spcBef>
                          <a:spcPts val="0"/>
                        </a:spcBef>
                        <a:spcAft>
                          <a:spcPts val="0"/>
                        </a:spcAft>
                        <a:buNone/>
                      </a:pPr>
                      <a:endParaRPr sz="10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endParaRPr sz="10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50000"/>
                        </a:lnSpc>
                        <a:spcBef>
                          <a:spcPts val="0"/>
                        </a:spcBef>
                        <a:spcAft>
                          <a:spcPts val="0"/>
                        </a:spcAft>
                        <a:buNone/>
                      </a:pPr>
                      <a:r>
                        <a:rPr lang="en-ZA" sz="1000" b="1" u="none" strike="noStrike" cap="none">
                          <a:latin typeface="Calibri"/>
                          <a:ea typeface="Calibri"/>
                          <a:cs typeface="Calibri"/>
                          <a:sym typeface="Calibri"/>
                        </a:rPr>
                        <a:t>LOCC 421</a:t>
                      </a:r>
                      <a:endParaRPr sz="1000" b="1"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50000"/>
                        </a:lnSpc>
                        <a:spcBef>
                          <a:spcPts val="0"/>
                        </a:spcBef>
                        <a:spcAft>
                          <a:spcPts val="0"/>
                        </a:spcAft>
                        <a:buNone/>
                      </a:pPr>
                      <a:r>
                        <a:rPr lang="en-ZA" sz="1000" u="none" strike="noStrike" cap="none">
                          <a:latin typeface="Calibri"/>
                          <a:ea typeface="Calibri"/>
                          <a:cs typeface="Calibri"/>
                          <a:sym typeface="Calibri"/>
                        </a:rPr>
                        <a:t>X</a:t>
                      </a:r>
                      <a:endParaRPr sz="10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000" u="none" strike="noStrike" cap="none">
                          <a:latin typeface="Calibri"/>
                          <a:ea typeface="Calibri"/>
                          <a:cs typeface="Calibri"/>
                          <a:sym typeface="Calibri"/>
                        </a:rPr>
                        <a:t>1</a:t>
                      </a:r>
                      <a:endParaRPr sz="10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8"/>
                  </a:ext>
                </a:extLst>
              </a:tr>
              <a:tr h="208975">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Specialisation Subjects </a:t>
                      </a:r>
                      <a:r>
                        <a:rPr lang="en-ZA" sz="1400" b="1" i="1" u="none" strike="noStrike" cap="none">
                          <a:solidFill>
                            <a:schemeClr val="dk1"/>
                          </a:solidFill>
                          <a:latin typeface="Calibri"/>
                          <a:ea typeface="Calibri"/>
                          <a:cs typeface="Calibri"/>
                          <a:sym typeface="Calibri"/>
                        </a:rPr>
                        <a:t>/ </a:t>
                      </a:r>
                      <a:r>
                        <a:rPr lang="en-ZA" sz="1400" b="1" i="0" u="none" strike="noStrike" cap="none">
                          <a:solidFill>
                            <a:schemeClr val="dk1"/>
                          </a:solidFill>
                          <a:latin typeface="Calibri"/>
                          <a:ea typeface="Calibri"/>
                          <a:cs typeface="Calibri"/>
                          <a:sym typeface="Calibri"/>
                        </a:rPr>
                        <a:t>Spesialiseringsvakke </a:t>
                      </a:r>
                      <a:endParaRPr sz="1000" u="none" strike="noStrike" cap="none">
                        <a:solidFill>
                          <a:schemeClr val="dk1"/>
                        </a:solidFill>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Specialisation Subjects </a:t>
                      </a:r>
                      <a:r>
                        <a:rPr lang="en-ZA" sz="1400" b="1" i="1" u="none" strike="noStrike" cap="none">
                          <a:solidFill>
                            <a:schemeClr val="dk1"/>
                          </a:solidFill>
                          <a:latin typeface="Calibri"/>
                          <a:ea typeface="Calibri"/>
                          <a:cs typeface="Calibri"/>
                          <a:sym typeface="Calibri"/>
                        </a:rPr>
                        <a:t>/ </a:t>
                      </a:r>
                      <a:r>
                        <a:rPr lang="en-ZA" sz="1400" b="1" i="0" u="none" strike="noStrike" cap="none">
                          <a:solidFill>
                            <a:schemeClr val="dk1"/>
                          </a:solidFill>
                          <a:latin typeface="Calibri"/>
                          <a:ea typeface="Calibri"/>
                          <a:cs typeface="Calibri"/>
                          <a:sym typeface="Calibri"/>
                        </a:rPr>
                        <a:t>Spesialiseringsvakke </a:t>
                      </a:r>
                      <a:endParaRPr sz="1000" u="none" strike="noStrike" cap="none"/>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9"/>
                  </a:ext>
                </a:extLst>
              </a:tr>
              <a:tr h="223900">
                <a:tc>
                  <a:txBody>
                    <a:bodyPr/>
                    <a:lstStyle/>
                    <a:p>
                      <a:pPr marL="0" marR="0" lvl="0" indent="0" algn="l" rtl="0">
                        <a:lnSpc>
                          <a:spcPct val="150000"/>
                        </a:lnSpc>
                        <a:spcBef>
                          <a:spcPts val="0"/>
                        </a:spcBef>
                        <a:spcAft>
                          <a:spcPts val="0"/>
                        </a:spcAft>
                        <a:buNone/>
                      </a:pPr>
                      <a:r>
                        <a:rPr lang="en-ZA" sz="1000" u="none" strike="noStrike" cap="none">
                          <a:solidFill>
                            <a:schemeClr val="dk1"/>
                          </a:solidFill>
                          <a:latin typeface="Calibri"/>
                          <a:ea typeface="Calibri"/>
                          <a:cs typeface="Calibri"/>
                          <a:sym typeface="Calibri"/>
                        </a:rPr>
                        <a:t>MFPC 411</a:t>
                      </a:r>
                      <a:endParaRPr sz="10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50000"/>
                        </a:lnSpc>
                        <a:spcBef>
                          <a:spcPts val="0"/>
                        </a:spcBef>
                        <a:spcAft>
                          <a:spcPts val="0"/>
                        </a:spcAft>
                        <a:buNone/>
                      </a:pPr>
                      <a:r>
                        <a:rPr lang="en-ZA" sz="1000" u="none" strike="noStrike" cap="none">
                          <a:solidFill>
                            <a:schemeClr val="dk1"/>
                          </a:solidFill>
                          <a:latin typeface="Calibri"/>
                          <a:ea typeface="Calibri"/>
                          <a:cs typeface="Calibri"/>
                          <a:sym typeface="Calibri"/>
                        </a:rPr>
                        <a:t>H</a:t>
                      </a:r>
                      <a:endParaRPr sz="10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000" u="none" strike="noStrike" cap="none">
                          <a:solidFill>
                            <a:schemeClr val="dk1"/>
                          </a:solidFill>
                          <a:latin typeface="Calibri"/>
                          <a:ea typeface="Calibri"/>
                          <a:cs typeface="Calibri"/>
                          <a:sym typeface="Calibri"/>
                        </a:rPr>
                        <a:t>12</a:t>
                      </a:r>
                      <a:endParaRPr sz="10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50000"/>
                        </a:lnSpc>
                        <a:spcBef>
                          <a:spcPts val="0"/>
                        </a:spcBef>
                        <a:spcAft>
                          <a:spcPts val="0"/>
                        </a:spcAft>
                        <a:buNone/>
                      </a:pPr>
                      <a:r>
                        <a:rPr lang="en-ZA" sz="1000" b="1" u="none" strike="noStrike" cap="none">
                          <a:latin typeface="Calibri"/>
                          <a:ea typeface="Calibri"/>
                          <a:cs typeface="Calibri"/>
                          <a:sym typeface="Calibri"/>
                        </a:rPr>
                        <a:t>MFPP 421</a:t>
                      </a:r>
                      <a:endParaRPr sz="1000" b="1"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50000"/>
                        </a:lnSpc>
                        <a:spcBef>
                          <a:spcPts val="0"/>
                        </a:spcBef>
                        <a:spcAft>
                          <a:spcPts val="0"/>
                        </a:spcAft>
                        <a:buNone/>
                      </a:pPr>
                      <a:r>
                        <a:rPr lang="en-ZA" sz="1000" u="none" strike="noStrike" cap="none">
                          <a:latin typeface="Calibri"/>
                          <a:ea typeface="Calibri"/>
                          <a:cs typeface="Calibri"/>
                          <a:sym typeface="Calibri"/>
                        </a:rPr>
                        <a:t>H</a:t>
                      </a:r>
                      <a:endParaRPr sz="10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000" u="none" strike="noStrike" cap="none">
                          <a:latin typeface="Calibri"/>
                          <a:ea typeface="Calibri"/>
                          <a:cs typeface="Calibri"/>
                          <a:sym typeface="Calibri"/>
                        </a:rPr>
                        <a:t>12</a:t>
                      </a:r>
                      <a:endParaRPr sz="10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10"/>
                  </a:ext>
                </a:extLst>
              </a:tr>
              <a:tr h="223900">
                <a:tc>
                  <a:txBody>
                    <a:bodyPr/>
                    <a:lstStyle/>
                    <a:p>
                      <a:pPr marL="0" marR="0" lvl="0" indent="0" algn="l" rtl="0">
                        <a:lnSpc>
                          <a:spcPct val="150000"/>
                        </a:lnSpc>
                        <a:spcBef>
                          <a:spcPts val="0"/>
                        </a:spcBef>
                        <a:spcAft>
                          <a:spcPts val="0"/>
                        </a:spcAft>
                        <a:buNone/>
                      </a:pPr>
                      <a:r>
                        <a:rPr lang="en-ZA" sz="1000" u="none" strike="noStrike" cap="none">
                          <a:solidFill>
                            <a:schemeClr val="dk1"/>
                          </a:solidFill>
                          <a:latin typeface="Calibri"/>
                          <a:ea typeface="Calibri"/>
                          <a:cs typeface="Calibri"/>
                          <a:sym typeface="Calibri"/>
                        </a:rPr>
                        <a:t>LSPP 411</a:t>
                      </a:r>
                      <a:endParaRPr sz="10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50000"/>
                        </a:lnSpc>
                        <a:spcBef>
                          <a:spcPts val="0"/>
                        </a:spcBef>
                        <a:spcAft>
                          <a:spcPts val="0"/>
                        </a:spcAft>
                        <a:buNone/>
                      </a:pPr>
                      <a:r>
                        <a:rPr lang="en-ZA" sz="1000" u="none" strike="noStrike" cap="none">
                          <a:solidFill>
                            <a:schemeClr val="dk1"/>
                          </a:solidFill>
                          <a:latin typeface="Calibri"/>
                          <a:ea typeface="Calibri"/>
                          <a:cs typeface="Calibri"/>
                          <a:sym typeface="Calibri"/>
                        </a:rPr>
                        <a:t>H</a:t>
                      </a:r>
                      <a:endParaRPr sz="10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000" u="none" strike="noStrike" cap="none">
                          <a:solidFill>
                            <a:schemeClr val="dk1"/>
                          </a:solidFill>
                          <a:latin typeface="Calibri"/>
                          <a:ea typeface="Calibri"/>
                          <a:cs typeface="Calibri"/>
                          <a:sym typeface="Calibri"/>
                        </a:rPr>
                        <a:t>8</a:t>
                      </a:r>
                      <a:endParaRPr sz="10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50000"/>
                        </a:lnSpc>
                        <a:spcBef>
                          <a:spcPts val="0"/>
                        </a:spcBef>
                        <a:spcAft>
                          <a:spcPts val="0"/>
                        </a:spcAft>
                        <a:buNone/>
                      </a:pPr>
                      <a:r>
                        <a:rPr lang="en-ZA" sz="1000" b="1" u="none" strike="noStrike" cap="none">
                          <a:latin typeface="Calibri"/>
                          <a:ea typeface="Calibri"/>
                          <a:cs typeface="Calibri"/>
                          <a:sym typeface="Calibri"/>
                        </a:rPr>
                        <a:t>LSKP 421</a:t>
                      </a:r>
                      <a:endParaRPr sz="1000" b="1"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50000"/>
                        </a:lnSpc>
                        <a:spcBef>
                          <a:spcPts val="0"/>
                        </a:spcBef>
                        <a:spcAft>
                          <a:spcPts val="0"/>
                        </a:spcAft>
                        <a:buNone/>
                      </a:pPr>
                      <a:r>
                        <a:rPr lang="en-ZA" sz="1000" u="none" strike="noStrike" cap="none">
                          <a:latin typeface="Calibri"/>
                          <a:ea typeface="Calibri"/>
                          <a:cs typeface="Calibri"/>
                          <a:sym typeface="Calibri"/>
                        </a:rPr>
                        <a:t>H</a:t>
                      </a:r>
                      <a:endParaRPr sz="10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000" u="none" strike="noStrike" cap="none">
                          <a:latin typeface="Calibri"/>
                          <a:ea typeface="Calibri"/>
                          <a:cs typeface="Calibri"/>
                          <a:sym typeface="Calibri"/>
                        </a:rPr>
                        <a:t>8</a:t>
                      </a:r>
                      <a:endParaRPr sz="10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11"/>
                  </a:ext>
                </a:extLst>
              </a:tr>
              <a:tr h="1888125">
                <a:tc>
                  <a:txBody>
                    <a:bodyPr/>
                    <a:lstStyle/>
                    <a:p>
                      <a:pPr marL="0" marR="0" lvl="0" indent="0" algn="l" rtl="0">
                        <a:lnSpc>
                          <a:spcPct val="115000"/>
                        </a:lnSpc>
                        <a:spcBef>
                          <a:spcPts val="0"/>
                        </a:spcBef>
                        <a:spcAft>
                          <a:spcPts val="0"/>
                        </a:spcAft>
                        <a:buNone/>
                      </a:pPr>
                      <a:r>
                        <a:rPr lang="en-ZA" sz="1000" u="none" strike="noStrike" cap="none">
                          <a:solidFill>
                            <a:schemeClr val="dk1"/>
                          </a:solidFill>
                          <a:latin typeface="Calibri"/>
                          <a:ea typeface="Calibri"/>
                          <a:cs typeface="Calibri"/>
                          <a:sym typeface="Calibri"/>
                        </a:rPr>
                        <a:t>AFRF 411</a:t>
                      </a:r>
                      <a:endParaRPr/>
                    </a:p>
                    <a:p>
                      <a:pPr marL="0" marR="0" lvl="0" indent="0" algn="l" rtl="0">
                        <a:lnSpc>
                          <a:spcPct val="115000"/>
                        </a:lnSpc>
                        <a:spcBef>
                          <a:spcPts val="0"/>
                        </a:spcBef>
                        <a:spcAft>
                          <a:spcPts val="0"/>
                        </a:spcAft>
                        <a:buNone/>
                      </a:pPr>
                      <a:r>
                        <a:rPr lang="en-ZA" sz="1000" u="none" strike="noStrike" cap="none">
                          <a:solidFill>
                            <a:schemeClr val="dk1"/>
                          </a:solidFill>
                          <a:latin typeface="Calibri"/>
                          <a:ea typeface="Calibri"/>
                          <a:cs typeface="Calibri"/>
                          <a:sym typeface="Calibri"/>
                        </a:rPr>
                        <a:t>OR</a:t>
                      </a:r>
                      <a:endParaRPr sz="1000" u="none" strike="noStrike" cap="none">
                        <a:solidFill>
                          <a:schemeClr val="dk1"/>
                        </a:solidFill>
                        <a:latin typeface="Calibri"/>
                        <a:ea typeface="Calibri"/>
                        <a:cs typeface="Calibri"/>
                        <a:sym typeface="Calibri"/>
                      </a:endParaRPr>
                    </a:p>
                    <a:p>
                      <a:pPr marL="0" marR="0" lvl="0" indent="0" algn="l" rtl="0">
                        <a:lnSpc>
                          <a:spcPct val="115000"/>
                        </a:lnSpc>
                        <a:spcBef>
                          <a:spcPts val="0"/>
                        </a:spcBef>
                        <a:spcAft>
                          <a:spcPts val="0"/>
                        </a:spcAft>
                        <a:buNone/>
                      </a:pPr>
                      <a:r>
                        <a:rPr lang="en-ZA" sz="1000" u="none" strike="noStrike" cap="none">
                          <a:solidFill>
                            <a:schemeClr val="dk1"/>
                          </a:solidFill>
                          <a:latin typeface="Calibri"/>
                          <a:ea typeface="Calibri"/>
                          <a:cs typeface="Calibri"/>
                          <a:sym typeface="Calibri"/>
                        </a:rPr>
                        <a:t>ENFF 411 </a:t>
                      </a:r>
                      <a:endParaRPr sz="1000" u="none" strike="noStrike" cap="none">
                        <a:solidFill>
                          <a:schemeClr val="dk1"/>
                        </a:solidFill>
                        <a:latin typeface="Calibri"/>
                        <a:ea typeface="Calibri"/>
                        <a:cs typeface="Calibri"/>
                        <a:sym typeface="Calibri"/>
                      </a:endParaRPr>
                    </a:p>
                    <a:p>
                      <a:pPr marL="0" marR="0" lvl="0" indent="0" algn="l" rtl="0">
                        <a:lnSpc>
                          <a:spcPct val="115000"/>
                        </a:lnSpc>
                        <a:spcBef>
                          <a:spcPts val="0"/>
                        </a:spcBef>
                        <a:spcAft>
                          <a:spcPts val="0"/>
                        </a:spcAft>
                        <a:buNone/>
                      </a:pPr>
                      <a:r>
                        <a:rPr lang="en-ZA" sz="1000" u="none" strike="noStrike" cap="none">
                          <a:solidFill>
                            <a:schemeClr val="dk1"/>
                          </a:solidFill>
                          <a:latin typeface="Calibri"/>
                          <a:ea typeface="Calibri"/>
                          <a:cs typeface="Calibri"/>
                          <a:sym typeface="Calibri"/>
                        </a:rPr>
                        <a:t> OR</a:t>
                      </a:r>
                      <a:endParaRPr/>
                    </a:p>
                    <a:p>
                      <a:pPr marL="0" marR="0" lvl="0" indent="0" algn="l" rtl="0">
                        <a:lnSpc>
                          <a:spcPct val="115000"/>
                        </a:lnSpc>
                        <a:spcBef>
                          <a:spcPts val="0"/>
                        </a:spcBef>
                        <a:spcAft>
                          <a:spcPts val="0"/>
                        </a:spcAft>
                        <a:buNone/>
                      </a:pPr>
                      <a:r>
                        <a:rPr lang="en-ZA" sz="1000" u="none" strike="noStrike" cap="none">
                          <a:solidFill>
                            <a:schemeClr val="dk1"/>
                          </a:solidFill>
                          <a:latin typeface="Calibri"/>
                          <a:ea typeface="Calibri"/>
                          <a:cs typeface="Calibri"/>
                          <a:sym typeface="Calibri"/>
                        </a:rPr>
                        <a:t>PEFF 411</a:t>
                      </a:r>
                      <a:endParaRPr/>
                    </a:p>
                    <a:p>
                      <a:pPr marL="0" marR="0" lvl="0" indent="0" algn="l" rtl="0">
                        <a:lnSpc>
                          <a:spcPct val="115000"/>
                        </a:lnSpc>
                        <a:spcBef>
                          <a:spcPts val="0"/>
                        </a:spcBef>
                        <a:spcAft>
                          <a:spcPts val="0"/>
                        </a:spcAft>
                        <a:buNone/>
                      </a:pPr>
                      <a:r>
                        <a:rPr lang="en-ZA" sz="1000" u="none" strike="noStrike" cap="none">
                          <a:solidFill>
                            <a:schemeClr val="dk1"/>
                          </a:solidFill>
                          <a:latin typeface="Calibri"/>
                          <a:ea typeface="Calibri"/>
                          <a:cs typeface="Calibri"/>
                          <a:sym typeface="Calibri"/>
                        </a:rPr>
                        <a:t>OR</a:t>
                      </a:r>
                      <a:endParaRPr/>
                    </a:p>
                    <a:p>
                      <a:pPr marL="0" marR="0" lvl="0" indent="0" algn="l" rtl="0">
                        <a:lnSpc>
                          <a:spcPct val="115000"/>
                        </a:lnSpc>
                        <a:spcBef>
                          <a:spcPts val="0"/>
                        </a:spcBef>
                        <a:spcAft>
                          <a:spcPts val="0"/>
                        </a:spcAft>
                        <a:buNone/>
                      </a:pPr>
                      <a:r>
                        <a:rPr lang="en-ZA" sz="1000" u="none" strike="noStrike" cap="none">
                          <a:solidFill>
                            <a:schemeClr val="dk1"/>
                          </a:solidFill>
                          <a:latin typeface="Calibri"/>
                          <a:ea typeface="Calibri"/>
                          <a:cs typeface="Calibri"/>
                          <a:sym typeface="Calibri"/>
                        </a:rPr>
                        <a:t>SEFF 411</a:t>
                      </a:r>
                      <a:endParaRPr/>
                    </a:p>
                    <a:p>
                      <a:pPr marL="0" marR="0" lvl="0" indent="0" algn="l" rtl="0">
                        <a:lnSpc>
                          <a:spcPct val="115000"/>
                        </a:lnSpc>
                        <a:spcBef>
                          <a:spcPts val="0"/>
                        </a:spcBef>
                        <a:spcAft>
                          <a:spcPts val="0"/>
                        </a:spcAft>
                        <a:buNone/>
                      </a:pPr>
                      <a:r>
                        <a:rPr lang="en-ZA" sz="1000" u="none" strike="noStrike" cap="none">
                          <a:solidFill>
                            <a:schemeClr val="dk1"/>
                          </a:solidFill>
                          <a:latin typeface="Calibri"/>
                          <a:ea typeface="Calibri"/>
                          <a:cs typeface="Calibri"/>
                          <a:sym typeface="Calibri"/>
                        </a:rPr>
                        <a:t>OR</a:t>
                      </a:r>
                      <a:endParaRPr/>
                    </a:p>
                    <a:p>
                      <a:pPr marL="0" marR="0" lvl="0" indent="0" algn="l" rtl="0">
                        <a:lnSpc>
                          <a:spcPct val="115000"/>
                        </a:lnSpc>
                        <a:spcBef>
                          <a:spcPts val="0"/>
                        </a:spcBef>
                        <a:spcAft>
                          <a:spcPts val="0"/>
                        </a:spcAft>
                        <a:buNone/>
                      </a:pPr>
                      <a:r>
                        <a:rPr lang="en-ZA" sz="1000" u="none" strike="noStrike" cap="none">
                          <a:solidFill>
                            <a:schemeClr val="dk1"/>
                          </a:solidFill>
                          <a:latin typeface="Calibri"/>
                          <a:ea typeface="Calibri"/>
                          <a:cs typeface="Calibri"/>
                          <a:sym typeface="Calibri"/>
                        </a:rPr>
                        <a:t>SOFF 411</a:t>
                      </a:r>
                      <a:endParaRPr/>
                    </a:p>
                    <a:p>
                      <a:pPr marL="0" marR="0" lvl="0" indent="0" algn="l" rtl="0">
                        <a:lnSpc>
                          <a:spcPct val="115000"/>
                        </a:lnSpc>
                        <a:spcBef>
                          <a:spcPts val="0"/>
                        </a:spcBef>
                        <a:spcAft>
                          <a:spcPts val="0"/>
                        </a:spcAft>
                        <a:buNone/>
                      </a:pPr>
                      <a:r>
                        <a:rPr lang="en-ZA" sz="1000" u="none" strike="noStrike" cap="none">
                          <a:solidFill>
                            <a:schemeClr val="dk1"/>
                          </a:solidFill>
                          <a:latin typeface="Calibri"/>
                          <a:ea typeface="Calibri"/>
                          <a:cs typeface="Calibri"/>
                          <a:sym typeface="Calibri"/>
                        </a:rPr>
                        <a:t>OR</a:t>
                      </a:r>
                      <a:endParaRPr/>
                    </a:p>
                    <a:p>
                      <a:pPr marL="0" marR="0" lvl="0" indent="0" algn="l" rtl="0">
                        <a:lnSpc>
                          <a:spcPct val="115000"/>
                        </a:lnSpc>
                        <a:spcBef>
                          <a:spcPts val="0"/>
                        </a:spcBef>
                        <a:spcAft>
                          <a:spcPts val="0"/>
                        </a:spcAft>
                        <a:buNone/>
                      </a:pPr>
                      <a:r>
                        <a:rPr lang="en-ZA" sz="1000" u="none" strike="noStrike" cap="none">
                          <a:solidFill>
                            <a:schemeClr val="dk1"/>
                          </a:solidFill>
                          <a:latin typeface="Calibri"/>
                          <a:ea typeface="Calibri"/>
                          <a:cs typeface="Calibri"/>
                          <a:sym typeface="Calibri"/>
                        </a:rPr>
                        <a:t>ZUFF 411</a:t>
                      </a:r>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50000"/>
                        </a:lnSpc>
                        <a:spcBef>
                          <a:spcPts val="0"/>
                        </a:spcBef>
                        <a:spcAft>
                          <a:spcPts val="0"/>
                        </a:spcAft>
                        <a:buNone/>
                      </a:pPr>
                      <a:r>
                        <a:rPr lang="en-ZA" sz="1000" u="none" strike="noStrike" cap="none">
                          <a:solidFill>
                            <a:schemeClr val="dk1"/>
                          </a:solidFill>
                          <a:latin typeface="Calibri"/>
                          <a:ea typeface="Calibri"/>
                          <a:cs typeface="Calibri"/>
                          <a:sym typeface="Calibri"/>
                        </a:rPr>
                        <a:t>H</a:t>
                      </a:r>
                      <a:endParaRPr sz="10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000" u="none" strike="noStrike" cap="none">
                          <a:solidFill>
                            <a:schemeClr val="dk1"/>
                          </a:solidFill>
                          <a:latin typeface="Calibri"/>
                          <a:ea typeface="Calibri"/>
                          <a:cs typeface="Calibri"/>
                          <a:sym typeface="Calibri"/>
                        </a:rPr>
                        <a:t>12</a:t>
                      </a:r>
                      <a:endParaRPr sz="10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15000"/>
                        </a:lnSpc>
                        <a:spcBef>
                          <a:spcPts val="0"/>
                        </a:spcBef>
                        <a:spcAft>
                          <a:spcPts val="0"/>
                        </a:spcAft>
                        <a:buNone/>
                      </a:pPr>
                      <a:r>
                        <a:rPr lang="en-ZA" sz="1000" b="1" u="none" strike="noStrike" cap="none">
                          <a:solidFill>
                            <a:schemeClr val="dk1"/>
                          </a:solidFill>
                          <a:latin typeface="Calibri"/>
                          <a:ea typeface="Calibri"/>
                          <a:cs typeface="Calibri"/>
                          <a:sym typeface="Calibri"/>
                        </a:rPr>
                        <a:t>AFRF 421</a:t>
                      </a:r>
                      <a:endParaRPr/>
                    </a:p>
                    <a:p>
                      <a:pPr marL="0" marR="0" lvl="0" indent="0" algn="l" rtl="0">
                        <a:lnSpc>
                          <a:spcPct val="115000"/>
                        </a:lnSpc>
                        <a:spcBef>
                          <a:spcPts val="0"/>
                        </a:spcBef>
                        <a:spcAft>
                          <a:spcPts val="0"/>
                        </a:spcAft>
                        <a:buNone/>
                      </a:pPr>
                      <a:r>
                        <a:rPr lang="en-ZA" sz="1000" b="1" u="none" strike="noStrike" cap="none">
                          <a:solidFill>
                            <a:schemeClr val="dk1"/>
                          </a:solidFill>
                          <a:latin typeface="Calibri"/>
                          <a:ea typeface="Calibri"/>
                          <a:cs typeface="Calibri"/>
                          <a:sym typeface="Calibri"/>
                        </a:rPr>
                        <a:t>OR</a:t>
                      </a:r>
                      <a:endParaRPr sz="1000" b="1" u="none" strike="noStrike" cap="none">
                        <a:solidFill>
                          <a:schemeClr val="dk1"/>
                        </a:solidFill>
                        <a:latin typeface="Calibri"/>
                        <a:ea typeface="Calibri"/>
                        <a:cs typeface="Calibri"/>
                        <a:sym typeface="Calibri"/>
                      </a:endParaRPr>
                    </a:p>
                    <a:p>
                      <a:pPr marL="0" marR="0" lvl="0" indent="0" algn="l" rtl="0">
                        <a:lnSpc>
                          <a:spcPct val="115000"/>
                        </a:lnSpc>
                        <a:spcBef>
                          <a:spcPts val="0"/>
                        </a:spcBef>
                        <a:spcAft>
                          <a:spcPts val="0"/>
                        </a:spcAft>
                        <a:buNone/>
                      </a:pPr>
                      <a:r>
                        <a:rPr lang="en-ZA" sz="1000" b="1" u="none" strike="noStrike" cap="none">
                          <a:solidFill>
                            <a:schemeClr val="dk1"/>
                          </a:solidFill>
                          <a:latin typeface="Calibri"/>
                          <a:ea typeface="Calibri"/>
                          <a:cs typeface="Calibri"/>
                          <a:sym typeface="Calibri"/>
                        </a:rPr>
                        <a:t>ENFF 421 </a:t>
                      </a:r>
                      <a:endParaRPr/>
                    </a:p>
                    <a:p>
                      <a:pPr marL="0" marR="0" lvl="0" indent="0" algn="l" rtl="0">
                        <a:lnSpc>
                          <a:spcPct val="115000"/>
                        </a:lnSpc>
                        <a:spcBef>
                          <a:spcPts val="0"/>
                        </a:spcBef>
                        <a:spcAft>
                          <a:spcPts val="0"/>
                        </a:spcAft>
                        <a:buNone/>
                      </a:pPr>
                      <a:r>
                        <a:rPr lang="en-ZA" sz="1000" b="1" u="none" strike="noStrike" cap="none">
                          <a:solidFill>
                            <a:schemeClr val="dk1"/>
                          </a:solidFill>
                          <a:latin typeface="Calibri"/>
                          <a:ea typeface="Calibri"/>
                          <a:cs typeface="Calibri"/>
                          <a:sym typeface="Calibri"/>
                        </a:rPr>
                        <a:t> OR</a:t>
                      </a:r>
                      <a:endParaRPr/>
                    </a:p>
                    <a:p>
                      <a:pPr marL="0" marR="0" lvl="0" indent="0" algn="l" rtl="0">
                        <a:lnSpc>
                          <a:spcPct val="115000"/>
                        </a:lnSpc>
                        <a:spcBef>
                          <a:spcPts val="0"/>
                        </a:spcBef>
                        <a:spcAft>
                          <a:spcPts val="0"/>
                        </a:spcAft>
                        <a:buNone/>
                      </a:pPr>
                      <a:r>
                        <a:rPr lang="en-ZA" sz="1000" b="1" u="none" strike="noStrike" cap="none">
                          <a:solidFill>
                            <a:schemeClr val="dk1"/>
                          </a:solidFill>
                          <a:latin typeface="Calibri"/>
                          <a:ea typeface="Calibri"/>
                          <a:cs typeface="Calibri"/>
                          <a:sym typeface="Calibri"/>
                        </a:rPr>
                        <a:t>PEFF 421</a:t>
                      </a:r>
                      <a:endParaRPr/>
                    </a:p>
                    <a:p>
                      <a:pPr marL="0" marR="0" lvl="0" indent="0" algn="l" rtl="0">
                        <a:lnSpc>
                          <a:spcPct val="115000"/>
                        </a:lnSpc>
                        <a:spcBef>
                          <a:spcPts val="0"/>
                        </a:spcBef>
                        <a:spcAft>
                          <a:spcPts val="0"/>
                        </a:spcAft>
                        <a:buNone/>
                      </a:pPr>
                      <a:r>
                        <a:rPr lang="en-ZA" sz="1000" b="1" u="none" strike="noStrike" cap="none">
                          <a:solidFill>
                            <a:schemeClr val="dk1"/>
                          </a:solidFill>
                          <a:latin typeface="Calibri"/>
                          <a:ea typeface="Calibri"/>
                          <a:cs typeface="Calibri"/>
                          <a:sym typeface="Calibri"/>
                        </a:rPr>
                        <a:t>OR</a:t>
                      </a:r>
                      <a:endParaRPr/>
                    </a:p>
                    <a:p>
                      <a:pPr marL="0" marR="0" lvl="0" indent="0" algn="l" rtl="0">
                        <a:lnSpc>
                          <a:spcPct val="115000"/>
                        </a:lnSpc>
                        <a:spcBef>
                          <a:spcPts val="0"/>
                        </a:spcBef>
                        <a:spcAft>
                          <a:spcPts val="0"/>
                        </a:spcAft>
                        <a:buNone/>
                      </a:pPr>
                      <a:r>
                        <a:rPr lang="en-ZA" sz="1000" b="1" u="none" strike="noStrike" cap="none">
                          <a:solidFill>
                            <a:schemeClr val="dk1"/>
                          </a:solidFill>
                          <a:latin typeface="Calibri"/>
                          <a:ea typeface="Calibri"/>
                          <a:cs typeface="Calibri"/>
                          <a:sym typeface="Calibri"/>
                        </a:rPr>
                        <a:t>SEFF 421</a:t>
                      </a:r>
                      <a:endParaRPr/>
                    </a:p>
                    <a:p>
                      <a:pPr marL="0" marR="0" lvl="0" indent="0" algn="l" rtl="0">
                        <a:lnSpc>
                          <a:spcPct val="115000"/>
                        </a:lnSpc>
                        <a:spcBef>
                          <a:spcPts val="0"/>
                        </a:spcBef>
                        <a:spcAft>
                          <a:spcPts val="0"/>
                        </a:spcAft>
                        <a:buNone/>
                      </a:pPr>
                      <a:r>
                        <a:rPr lang="en-ZA" sz="1000" b="1" u="none" strike="noStrike" cap="none">
                          <a:solidFill>
                            <a:schemeClr val="dk1"/>
                          </a:solidFill>
                          <a:latin typeface="Calibri"/>
                          <a:ea typeface="Calibri"/>
                          <a:cs typeface="Calibri"/>
                          <a:sym typeface="Calibri"/>
                        </a:rPr>
                        <a:t>OR</a:t>
                      </a:r>
                      <a:endParaRPr/>
                    </a:p>
                    <a:p>
                      <a:pPr marL="0" marR="0" lvl="0" indent="0" algn="l" rtl="0">
                        <a:lnSpc>
                          <a:spcPct val="115000"/>
                        </a:lnSpc>
                        <a:spcBef>
                          <a:spcPts val="0"/>
                        </a:spcBef>
                        <a:spcAft>
                          <a:spcPts val="0"/>
                        </a:spcAft>
                        <a:buNone/>
                      </a:pPr>
                      <a:r>
                        <a:rPr lang="en-ZA" sz="1000" b="1" u="none" strike="noStrike" cap="none">
                          <a:solidFill>
                            <a:schemeClr val="dk1"/>
                          </a:solidFill>
                          <a:latin typeface="Calibri"/>
                          <a:ea typeface="Calibri"/>
                          <a:cs typeface="Calibri"/>
                          <a:sym typeface="Calibri"/>
                        </a:rPr>
                        <a:t>SOFF 421</a:t>
                      </a:r>
                      <a:endParaRPr/>
                    </a:p>
                    <a:p>
                      <a:pPr marL="0" marR="0" lvl="0" indent="0" algn="l" rtl="0">
                        <a:lnSpc>
                          <a:spcPct val="115000"/>
                        </a:lnSpc>
                        <a:spcBef>
                          <a:spcPts val="0"/>
                        </a:spcBef>
                        <a:spcAft>
                          <a:spcPts val="0"/>
                        </a:spcAft>
                        <a:buNone/>
                      </a:pPr>
                      <a:r>
                        <a:rPr lang="en-ZA" sz="1000" b="1" u="none" strike="noStrike" cap="none">
                          <a:solidFill>
                            <a:schemeClr val="dk1"/>
                          </a:solidFill>
                          <a:latin typeface="Calibri"/>
                          <a:ea typeface="Calibri"/>
                          <a:cs typeface="Calibri"/>
                          <a:sym typeface="Calibri"/>
                        </a:rPr>
                        <a:t>OR</a:t>
                      </a:r>
                      <a:endParaRPr/>
                    </a:p>
                    <a:p>
                      <a:pPr marL="0" marR="0" lvl="0" indent="0" algn="l" rtl="0">
                        <a:lnSpc>
                          <a:spcPct val="115000"/>
                        </a:lnSpc>
                        <a:spcBef>
                          <a:spcPts val="0"/>
                        </a:spcBef>
                        <a:spcAft>
                          <a:spcPts val="0"/>
                        </a:spcAft>
                        <a:buNone/>
                      </a:pPr>
                      <a:r>
                        <a:rPr lang="en-ZA" sz="1000" b="1" u="none" strike="noStrike" cap="none">
                          <a:solidFill>
                            <a:schemeClr val="dk1"/>
                          </a:solidFill>
                          <a:latin typeface="Calibri"/>
                          <a:ea typeface="Calibri"/>
                          <a:cs typeface="Calibri"/>
                          <a:sym typeface="Calibri"/>
                        </a:rPr>
                        <a:t>ZUFF 421</a:t>
                      </a:r>
                      <a:endParaRPr sz="1000" b="1"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50000"/>
                        </a:lnSpc>
                        <a:spcBef>
                          <a:spcPts val="0"/>
                        </a:spcBef>
                        <a:spcAft>
                          <a:spcPts val="0"/>
                        </a:spcAft>
                        <a:buNone/>
                      </a:pPr>
                      <a:r>
                        <a:rPr lang="en-ZA" sz="1000" u="none" strike="noStrike" cap="none">
                          <a:latin typeface="Calibri"/>
                          <a:ea typeface="Calibri"/>
                          <a:cs typeface="Calibri"/>
                          <a:sym typeface="Calibri"/>
                        </a:rPr>
                        <a:t>H</a:t>
                      </a:r>
                      <a:endParaRPr sz="10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000" u="none" strike="noStrike" cap="none">
                          <a:latin typeface="Calibri"/>
                          <a:ea typeface="Calibri"/>
                          <a:cs typeface="Calibri"/>
                          <a:sym typeface="Calibri"/>
                        </a:rPr>
                        <a:t>12</a:t>
                      </a:r>
                      <a:endParaRPr sz="10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12"/>
                  </a:ext>
                </a:extLst>
              </a:tr>
              <a:tr h="1201550">
                <a:tc>
                  <a:txBody>
                    <a:bodyPr/>
                    <a:lstStyle/>
                    <a:p>
                      <a:pPr marL="0" marR="0" lvl="0" indent="0" algn="l" rtl="0">
                        <a:lnSpc>
                          <a:spcPct val="115000"/>
                        </a:lnSpc>
                        <a:spcBef>
                          <a:spcPts val="0"/>
                        </a:spcBef>
                        <a:spcAft>
                          <a:spcPts val="0"/>
                        </a:spcAft>
                        <a:buNone/>
                      </a:pPr>
                      <a:r>
                        <a:rPr lang="en-ZA" sz="1000" u="none" strike="noStrike" cap="none">
                          <a:solidFill>
                            <a:schemeClr val="dk1"/>
                          </a:solidFill>
                          <a:latin typeface="Calibri"/>
                          <a:ea typeface="Calibri"/>
                          <a:cs typeface="Calibri"/>
                          <a:sym typeface="Calibri"/>
                        </a:rPr>
                        <a:t>AFAF 411</a:t>
                      </a:r>
                      <a:endParaRPr/>
                    </a:p>
                    <a:p>
                      <a:pPr marL="0" marR="0" lvl="0" indent="0" algn="l" rtl="0">
                        <a:lnSpc>
                          <a:spcPct val="115000"/>
                        </a:lnSpc>
                        <a:spcBef>
                          <a:spcPts val="0"/>
                        </a:spcBef>
                        <a:spcAft>
                          <a:spcPts val="0"/>
                        </a:spcAft>
                        <a:buNone/>
                      </a:pPr>
                      <a:r>
                        <a:rPr lang="en-ZA" sz="1000" u="none" strike="noStrike" cap="none">
                          <a:solidFill>
                            <a:schemeClr val="dk1"/>
                          </a:solidFill>
                          <a:latin typeface="Calibri"/>
                          <a:ea typeface="Calibri"/>
                          <a:cs typeface="Calibri"/>
                          <a:sym typeface="Calibri"/>
                        </a:rPr>
                        <a:t>OR</a:t>
                      </a:r>
                      <a:endParaRPr sz="1000" u="none" strike="noStrike" cap="none">
                        <a:solidFill>
                          <a:schemeClr val="dk1"/>
                        </a:solidFill>
                        <a:latin typeface="Calibri"/>
                        <a:ea typeface="Calibri"/>
                        <a:cs typeface="Calibri"/>
                        <a:sym typeface="Calibri"/>
                      </a:endParaRPr>
                    </a:p>
                    <a:p>
                      <a:pPr marL="0" marR="0" lvl="0" indent="0" algn="l" rtl="0">
                        <a:lnSpc>
                          <a:spcPct val="115000"/>
                        </a:lnSpc>
                        <a:spcBef>
                          <a:spcPts val="0"/>
                        </a:spcBef>
                        <a:spcAft>
                          <a:spcPts val="0"/>
                        </a:spcAft>
                        <a:buNone/>
                      </a:pPr>
                      <a:r>
                        <a:rPr lang="en-ZA" sz="1000" u="none" strike="noStrike" cap="none">
                          <a:solidFill>
                            <a:schemeClr val="dk1"/>
                          </a:solidFill>
                          <a:latin typeface="Calibri"/>
                          <a:ea typeface="Calibri"/>
                          <a:cs typeface="Calibri"/>
                          <a:sym typeface="Calibri"/>
                        </a:rPr>
                        <a:t>ENAF 411</a:t>
                      </a:r>
                      <a:endParaRPr/>
                    </a:p>
                    <a:p>
                      <a:pPr marL="0" marR="0" lvl="0" indent="0" algn="l" rtl="0">
                        <a:lnSpc>
                          <a:spcPct val="115000"/>
                        </a:lnSpc>
                        <a:spcBef>
                          <a:spcPts val="0"/>
                        </a:spcBef>
                        <a:spcAft>
                          <a:spcPts val="0"/>
                        </a:spcAft>
                        <a:buNone/>
                      </a:pPr>
                      <a:r>
                        <a:rPr lang="en-ZA" sz="1000" u="none" strike="noStrike" cap="none">
                          <a:solidFill>
                            <a:schemeClr val="dk1"/>
                          </a:solidFill>
                          <a:latin typeface="Calibri"/>
                          <a:ea typeface="Calibri"/>
                          <a:cs typeface="Calibri"/>
                          <a:sym typeface="Calibri"/>
                        </a:rPr>
                        <a:t> OR</a:t>
                      </a:r>
                      <a:endParaRPr sz="1000" u="none" strike="noStrike" cap="none">
                        <a:solidFill>
                          <a:schemeClr val="dk1"/>
                        </a:solidFill>
                        <a:latin typeface="Calibri"/>
                        <a:ea typeface="Calibri"/>
                        <a:cs typeface="Calibri"/>
                        <a:sym typeface="Calibri"/>
                      </a:endParaRPr>
                    </a:p>
                    <a:p>
                      <a:pPr marL="0" marR="0" lvl="0" indent="0" algn="l" rtl="0">
                        <a:lnSpc>
                          <a:spcPct val="115000"/>
                        </a:lnSpc>
                        <a:spcBef>
                          <a:spcPts val="0"/>
                        </a:spcBef>
                        <a:spcAft>
                          <a:spcPts val="0"/>
                        </a:spcAft>
                        <a:buNone/>
                      </a:pPr>
                      <a:r>
                        <a:rPr lang="en-ZA" sz="1000" u="none" strike="noStrike" cap="none">
                          <a:solidFill>
                            <a:schemeClr val="dk1"/>
                          </a:solidFill>
                          <a:latin typeface="Calibri"/>
                          <a:ea typeface="Calibri"/>
                          <a:cs typeface="Calibri"/>
                          <a:sym typeface="Calibri"/>
                        </a:rPr>
                        <a:t>SOAF 411 </a:t>
                      </a:r>
                      <a:endParaRPr/>
                    </a:p>
                    <a:p>
                      <a:pPr marL="0" marR="0" lvl="0" indent="0" algn="l" rtl="0">
                        <a:lnSpc>
                          <a:spcPct val="115000"/>
                        </a:lnSpc>
                        <a:spcBef>
                          <a:spcPts val="0"/>
                        </a:spcBef>
                        <a:spcAft>
                          <a:spcPts val="0"/>
                        </a:spcAft>
                        <a:buNone/>
                      </a:pPr>
                      <a:r>
                        <a:rPr lang="en-ZA" sz="1000" u="none" strike="noStrike" cap="none">
                          <a:solidFill>
                            <a:schemeClr val="dk1"/>
                          </a:solidFill>
                          <a:latin typeface="Calibri"/>
                          <a:ea typeface="Calibri"/>
                          <a:cs typeface="Calibri"/>
                          <a:sym typeface="Calibri"/>
                        </a:rPr>
                        <a:t>OR</a:t>
                      </a:r>
                      <a:endParaRPr/>
                    </a:p>
                    <a:p>
                      <a:pPr marL="0" marR="0" lvl="0" indent="0" algn="l" rtl="0">
                        <a:lnSpc>
                          <a:spcPct val="115000"/>
                        </a:lnSpc>
                        <a:spcBef>
                          <a:spcPts val="0"/>
                        </a:spcBef>
                        <a:spcAft>
                          <a:spcPts val="0"/>
                        </a:spcAft>
                        <a:buNone/>
                      </a:pPr>
                      <a:r>
                        <a:rPr lang="en-ZA" sz="1000" u="none" strike="noStrike" cap="none">
                          <a:solidFill>
                            <a:schemeClr val="dk1"/>
                          </a:solidFill>
                          <a:latin typeface="Calibri"/>
                          <a:ea typeface="Calibri"/>
                          <a:cs typeface="Calibri"/>
                          <a:sym typeface="Calibri"/>
                        </a:rPr>
                        <a:t>ZUAF 411</a:t>
                      </a:r>
                      <a:endParaRPr sz="10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50000"/>
                        </a:lnSpc>
                        <a:spcBef>
                          <a:spcPts val="0"/>
                        </a:spcBef>
                        <a:spcAft>
                          <a:spcPts val="0"/>
                        </a:spcAft>
                        <a:buNone/>
                      </a:pPr>
                      <a:r>
                        <a:rPr lang="en-ZA" sz="1000" u="none" strike="noStrike" cap="none">
                          <a:solidFill>
                            <a:schemeClr val="dk1"/>
                          </a:solidFill>
                          <a:latin typeface="Calibri"/>
                          <a:ea typeface="Calibri"/>
                          <a:cs typeface="Calibri"/>
                          <a:sym typeface="Calibri"/>
                        </a:rPr>
                        <a:t>H</a:t>
                      </a:r>
                      <a:endParaRPr sz="10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000" u="none" strike="noStrike" cap="none">
                          <a:solidFill>
                            <a:schemeClr val="dk1"/>
                          </a:solidFill>
                          <a:latin typeface="Calibri"/>
                          <a:ea typeface="Calibri"/>
                          <a:cs typeface="Calibri"/>
                          <a:sym typeface="Calibri"/>
                        </a:rPr>
                        <a:t>8</a:t>
                      </a:r>
                      <a:endParaRPr sz="1000" u="none" strike="noStrike" cap="none">
                        <a:solidFill>
                          <a:schemeClr val="dk1"/>
                        </a:solidFill>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15000"/>
                        </a:lnSpc>
                        <a:spcBef>
                          <a:spcPts val="0"/>
                        </a:spcBef>
                        <a:spcAft>
                          <a:spcPts val="0"/>
                        </a:spcAft>
                        <a:buNone/>
                      </a:pPr>
                      <a:r>
                        <a:rPr lang="en-ZA" sz="1000" b="1" u="none" strike="noStrike" cap="none">
                          <a:latin typeface="Calibri"/>
                          <a:ea typeface="Calibri"/>
                          <a:cs typeface="Calibri"/>
                          <a:sym typeface="Calibri"/>
                        </a:rPr>
                        <a:t>AFAF  421 </a:t>
                      </a:r>
                      <a:endParaRPr sz="1000" b="1"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n-ZA" sz="1000" b="1" u="none" strike="noStrike" cap="none">
                          <a:latin typeface="Calibri"/>
                          <a:ea typeface="Calibri"/>
                          <a:cs typeface="Calibri"/>
                          <a:sym typeface="Calibri"/>
                        </a:rPr>
                        <a:t> OR</a:t>
                      </a:r>
                      <a:endParaRPr sz="1000" b="1"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n-ZA" sz="1000" b="1" u="none" strike="noStrike" cap="none">
                          <a:latin typeface="Calibri"/>
                          <a:ea typeface="Calibri"/>
                          <a:cs typeface="Calibri"/>
                          <a:sym typeface="Calibri"/>
                        </a:rPr>
                        <a:t>ENAF 421</a:t>
                      </a:r>
                      <a:endParaRPr sz="1000" b="1"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n-ZA" sz="1000" b="1" u="none" strike="noStrike" cap="none">
                          <a:latin typeface="Calibri"/>
                          <a:ea typeface="Calibri"/>
                          <a:cs typeface="Calibri"/>
                          <a:sym typeface="Calibri"/>
                        </a:rPr>
                        <a:t>OR</a:t>
                      </a:r>
                      <a:endParaRPr/>
                    </a:p>
                    <a:p>
                      <a:pPr marL="0" marR="0" lvl="0" indent="0" algn="l" rtl="0">
                        <a:lnSpc>
                          <a:spcPct val="115000"/>
                        </a:lnSpc>
                        <a:spcBef>
                          <a:spcPts val="0"/>
                        </a:spcBef>
                        <a:spcAft>
                          <a:spcPts val="0"/>
                        </a:spcAft>
                        <a:buNone/>
                      </a:pPr>
                      <a:r>
                        <a:rPr lang="en-ZA" sz="1000" b="1" u="none" strike="noStrike" cap="none">
                          <a:latin typeface="Calibri"/>
                          <a:ea typeface="Calibri"/>
                          <a:cs typeface="Calibri"/>
                          <a:sym typeface="Calibri"/>
                        </a:rPr>
                        <a:t>SOAF 421 </a:t>
                      </a:r>
                      <a:endParaRPr sz="1000" b="1"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n-ZA" sz="1000" b="1" u="none" strike="noStrike" cap="none">
                          <a:latin typeface="Calibri"/>
                          <a:ea typeface="Calibri"/>
                          <a:cs typeface="Calibri"/>
                          <a:sym typeface="Calibri"/>
                        </a:rPr>
                        <a:t>OR</a:t>
                      </a:r>
                      <a:endParaRPr/>
                    </a:p>
                    <a:p>
                      <a:pPr marL="0" marR="0" lvl="0" indent="0" algn="l" rtl="0">
                        <a:lnSpc>
                          <a:spcPct val="115000"/>
                        </a:lnSpc>
                        <a:spcBef>
                          <a:spcPts val="0"/>
                        </a:spcBef>
                        <a:spcAft>
                          <a:spcPts val="0"/>
                        </a:spcAft>
                        <a:buNone/>
                      </a:pPr>
                      <a:r>
                        <a:rPr lang="en-ZA" sz="1000" b="1" u="none" strike="noStrike" cap="none">
                          <a:latin typeface="Calibri"/>
                          <a:ea typeface="Calibri"/>
                          <a:cs typeface="Calibri"/>
                          <a:sym typeface="Calibri"/>
                        </a:rPr>
                        <a:t>ZUAF 421</a:t>
                      </a:r>
                      <a:endParaRPr sz="1000" b="1"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1EFD8"/>
                    </a:solidFill>
                  </a:tcPr>
                </a:tc>
                <a:tc>
                  <a:txBody>
                    <a:bodyPr/>
                    <a:lstStyle/>
                    <a:p>
                      <a:pPr marL="0" marR="0" lvl="0" indent="0" algn="ctr" rtl="0">
                        <a:lnSpc>
                          <a:spcPct val="150000"/>
                        </a:lnSpc>
                        <a:spcBef>
                          <a:spcPts val="0"/>
                        </a:spcBef>
                        <a:spcAft>
                          <a:spcPts val="0"/>
                        </a:spcAft>
                        <a:buNone/>
                      </a:pPr>
                      <a:r>
                        <a:rPr lang="en-ZA" sz="1000" u="none" strike="noStrike" cap="none">
                          <a:latin typeface="Calibri"/>
                          <a:ea typeface="Calibri"/>
                          <a:cs typeface="Calibri"/>
                          <a:sym typeface="Calibri"/>
                        </a:rPr>
                        <a:t>H</a:t>
                      </a:r>
                      <a:endParaRPr sz="10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50000"/>
                        </a:lnSpc>
                        <a:spcBef>
                          <a:spcPts val="0"/>
                        </a:spcBef>
                        <a:spcAft>
                          <a:spcPts val="0"/>
                        </a:spcAft>
                        <a:buNone/>
                      </a:pPr>
                      <a:r>
                        <a:rPr lang="en-ZA" sz="1000" u="none" strike="noStrike" cap="none">
                          <a:latin typeface="Calibri"/>
                          <a:ea typeface="Calibri"/>
                          <a:cs typeface="Calibri"/>
                          <a:sym typeface="Calibri"/>
                        </a:rPr>
                        <a:t>8</a:t>
                      </a:r>
                      <a:endParaRPr sz="1000" u="none" strike="noStrike" cap="none">
                        <a:latin typeface="Calibri"/>
                        <a:ea typeface="Calibri"/>
                        <a:cs typeface="Calibri"/>
                        <a:sym typeface="Calibri"/>
                      </a:endParaRPr>
                    </a:p>
                  </a:txBody>
                  <a:tcPr marL="62350" marR="62350"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13"/>
                  </a:ext>
                </a:extLst>
              </a:tr>
            </a:tbl>
          </a:graphicData>
        </a:graphic>
      </p:graphicFrame>
      <p:sp>
        <p:nvSpPr>
          <p:cNvPr id="420" name="Google Shape;420;p24"/>
          <p:cNvSpPr/>
          <p:nvPr/>
        </p:nvSpPr>
        <p:spPr>
          <a:xfrm>
            <a:off x="147559" y="4088108"/>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421" name="Google Shape;421;p24"/>
          <p:cNvSpPr/>
          <p:nvPr/>
        </p:nvSpPr>
        <p:spPr>
          <a:xfrm>
            <a:off x="147559" y="6372025"/>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422" name="Google Shape;422;p24"/>
          <p:cNvSpPr/>
          <p:nvPr/>
        </p:nvSpPr>
        <p:spPr>
          <a:xfrm>
            <a:off x="6636567" y="4088108"/>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423" name="Google Shape;423;p24"/>
          <p:cNvSpPr/>
          <p:nvPr/>
        </p:nvSpPr>
        <p:spPr>
          <a:xfrm>
            <a:off x="6674757" y="6362967"/>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424" name="Google Shape;424;p24"/>
          <p:cNvSpPr/>
          <p:nvPr/>
        </p:nvSpPr>
        <p:spPr>
          <a:xfrm>
            <a:off x="107698" y="1558531"/>
            <a:ext cx="835286" cy="245660"/>
          </a:xfrm>
          <a:prstGeom prst="ellipse">
            <a:avLst/>
          </a:prstGeom>
          <a:noFill/>
          <a:ln w="25400" cap="flat" cmpd="sng">
            <a:solidFill>
              <a:srgbClr val="00B0F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425" name="Google Shape;425;p24"/>
          <p:cNvSpPr/>
          <p:nvPr/>
        </p:nvSpPr>
        <p:spPr>
          <a:xfrm>
            <a:off x="1050878" y="1100285"/>
            <a:ext cx="1937982" cy="346525"/>
          </a:xfrm>
          <a:prstGeom prst="rect">
            <a:avLst/>
          </a:prstGeom>
          <a:noFill/>
          <a:ln w="28575" cap="flat" cmpd="sng">
            <a:solidFill>
              <a:srgbClr val="92D05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426" name="Google Shape;426;p24"/>
          <p:cNvSpPr/>
          <p:nvPr/>
        </p:nvSpPr>
        <p:spPr>
          <a:xfrm>
            <a:off x="7290180" y="1130907"/>
            <a:ext cx="1937982" cy="346525"/>
          </a:xfrm>
          <a:prstGeom prst="rect">
            <a:avLst/>
          </a:prstGeom>
          <a:noFill/>
          <a:ln w="28575" cap="flat" cmpd="sng">
            <a:solidFill>
              <a:srgbClr val="92D05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427" name="Google Shape;427;p24"/>
          <p:cNvPicPr preferRelativeResize="0"/>
          <p:nvPr/>
        </p:nvPicPr>
        <p:blipFill rotWithShape="1">
          <a:blip r:embed="rId5">
            <a:alphaModFix/>
          </a:blip>
          <a:srcRect/>
          <a:stretch/>
        </p:blipFill>
        <p:spPr>
          <a:xfrm>
            <a:off x="11111346" y="116643"/>
            <a:ext cx="609600" cy="6096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427"/>
                                        </p:tgtEl>
                                        <p:attrNameLst>
                                          <p:attrName>style.visibility</p:attrName>
                                        </p:attrNameLst>
                                      </p:cBhvr>
                                      <p:to>
                                        <p:strVal val="visible"/>
                                      </p:to>
                                    </p:set>
                                    <p:animEffect transition="in" filter="fade">
                                      <p:cBhvr>
                                        <p:cTn id="35" dur="5000"/>
                                        <p:tgtEl>
                                          <p:spTgt spid="4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31"/>
        <p:cNvGrpSpPr/>
        <p:nvPr/>
      </p:nvGrpSpPr>
      <p:grpSpPr>
        <a:xfrm>
          <a:off x="0" y="0"/>
          <a:ext cx="0" cy="0"/>
          <a:chOff x="0" y="0"/>
          <a:chExt cx="0" cy="0"/>
        </a:xfrm>
      </p:grpSpPr>
      <p:pic>
        <p:nvPicPr>
          <p:cNvPr id="432" name="Google Shape;432;p25"/>
          <p:cNvPicPr preferRelativeResize="0"/>
          <p:nvPr/>
        </p:nvPicPr>
        <p:blipFill rotWithShape="1">
          <a:blip r:embed="rId3">
            <a:alphaModFix/>
          </a:blip>
          <a:srcRect/>
          <a:stretch/>
        </p:blipFill>
        <p:spPr>
          <a:xfrm>
            <a:off x="0" y="0"/>
            <a:ext cx="12192000" cy="1352550"/>
          </a:xfrm>
          <a:prstGeom prst="rect">
            <a:avLst/>
          </a:prstGeom>
          <a:noFill/>
          <a:ln>
            <a:noFill/>
          </a:ln>
        </p:spPr>
      </p:pic>
      <p:pic>
        <p:nvPicPr>
          <p:cNvPr id="433" name="Google Shape;433;p25"/>
          <p:cNvPicPr preferRelativeResize="0"/>
          <p:nvPr/>
        </p:nvPicPr>
        <p:blipFill rotWithShape="1">
          <a:blip r:embed="rId4">
            <a:alphaModFix/>
          </a:blip>
          <a:srcRect b="52961"/>
          <a:stretch/>
        </p:blipFill>
        <p:spPr>
          <a:xfrm>
            <a:off x="0" y="6279662"/>
            <a:ext cx="12192000" cy="644769"/>
          </a:xfrm>
          <a:prstGeom prst="rect">
            <a:avLst/>
          </a:prstGeom>
          <a:noFill/>
          <a:ln>
            <a:noFill/>
          </a:ln>
        </p:spPr>
      </p:pic>
      <p:pic>
        <p:nvPicPr>
          <p:cNvPr id="434" name="Google Shape;434;p25" descr="mixed ethnic children header frame Stock Vector - 14338288"/>
          <p:cNvPicPr preferRelativeResize="0"/>
          <p:nvPr/>
        </p:nvPicPr>
        <p:blipFill rotWithShape="1">
          <a:blip r:embed="rId5">
            <a:alphaModFix/>
          </a:blip>
          <a:srcRect/>
          <a:stretch/>
        </p:blipFill>
        <p:spPr>
          <a:xfrm>
            <a:off x="2295525" y="1486715"/>
            <a:ext cx="7600950" cy="4755243"/>
          </a:xfrm>
          <a:prstGeom prst="rect">
            <a:avLst/>
          </a:prstGeom>
          <a:noFill/>
          <a:ln>
            <a:noFill/>
          </a:ln>
        </p:spPr>
      </p:pic>
      <p:sp>
        <p:nvSpPr>
          <p:cNvPr id="435" name="Google Shape;435;p25"/>
          <p:cNvSpPr txBox="1"/>
          <p:nvPr/>
        </p:nvSpPr>
        <p:spPr>
          <a:xfrm>
            <a:off x="4174331" y="2669059"/>
            <a:ext cx="3933971" cy="2341480"/>
          </a:xfrm>
          <a:prstGeom prst="rect">
            <a:avLst/>
          </a:prstGeom>
          <a:solidFill>
            <a:schemeClr val="lt1"/>
          </a:solid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dk1"/>
              </a:buClr>
              <a:buSzPts val="3200"/>
              <a:buFont typeface="Arial"/>
              <a:buNone/>
            </a:pPr>
            <a:r>
              <a:rPr lang="en-ZA" sz="2400" b="1" i="1" u="none" strike="noStrike" cap="none" dirty="0">
                <a:solidFill>
                  <a:schemeClr val="dk1"/>
                </a:solidFill>
                <a:latin typeface="Calibri"/>
                <a:ea typeface="Calibri"/>
                <a:cs typeface="Calibri"/>
                <a:sym typeface="Calibri"/>
              </a:rPr>
              <a:t>Well done!</a:t>
            </a:r>
            <a:endParaRPr dirty="0"/>
          </a:p>
          <a:p>
            <a:pPr marL="0" marR="0" lvl="0" indent="0" algn="ctr" rtl="0">
              <a:lnSpc>
                <a:spcPct val="90000"/>
              </a:lnSpc>
              <a:spcBef>
                <a:spcPts val="0"/>
              </a:spcBef>
              <a:spcAft>
                <a:spcPts val="0"/>
              </a:spcAft>
              <a:buClr>
                <a:schemeClr val="dk1"/>
              </a:buClr>
              <a:buSzPts val="3200"/>
              <a:buFont typeface="Arial"/>
              <a:buNone/>
            </a:pPr>
            <a:r>
              <a:rPr lang="en-ZA" sz="2400" b="1" i="1" u="none" strike="noStrike" cap="none" dirty="0">
                <a:solidFill>
                  <a:schemeClr val="dk1"/>
                </a:solidFill>
                <a:latin typeface="Calibri"/>
                <a:ea typeface="Calibri"/>
                <a:cs typeface="Calibri"/>
                <a:sym typeface="Calibri"/>
              </a:rPr>
              <a:t>You are now registered.</a:t>
            </a:r>
            <a:endParaRPr dirty="0"/>
          </a:p>
          <a:p>
            <a:pPr marL="0" marR="0" lvl="0" indent="0" algn="ctr" rtl="0">
              <a:lnSpc>
                <a:spcPct val="90000"/>
              </a:lnSpc>
              <a:spcBef>
                <a:spcPts val="0"/>
              </a:spcBef>
              <a:spcAft>
                <a:spcPts val="0"/>
              </a:spcAft>
              <a:buClr>
                <a:schemeClr val="dk1"/>
              </a:buClr>
              <a:buSzPts val="3200"/>
              <a:buFont typeface="Arial"/>
              <a:buNone/>
            </a:pPr>
            <a:r>
              <a:rPr lang="en-ZA" sz="2400" b="1" i="1" u="none" strike="noStrike" cap="none" dirty="0">
                <a:solidFill>
                  <a:schemeClr val="dk1"/>
                </a:solidFill>
                <a:latin typeface="Calibri"/>
                <a:ea typeface="Calibri"/>
                <a:cs typeface="Calibri"/>
                <a:sym typeface="Calibri"/>
              </a:rPr>
              <a:t>Best wishes for the year!</a:t>
            </a:r>
            <a:endParaRPr dirty="0"/>
          </a:p>
          <a:p>
            <a:pPr marL="0" marR="0" lvl="0" indent="0" algn="ctr" rtl="0">
              <a:lnSpc>
                <a:spcPct val="90000"/>
              </a:lnSpc>
              <a:spcBef>
                <a:spcPts val="0"/>
              </a:spcBef>
              <a:spcAft>
                <a:spcPts val="0"/>
              </a:spcAft>
              <a:buClr>
                <a:schemeClr val="dk1"/>
              </a:buClr>
              <a:buSzPts val="3200"/>
              <a:buFont typeface="Arial"/>
              <a:buNone/>
            </a:pPr>
            <a:endParaRPr sz="2400" b="1" i="1" u="none" strike="noStrike" cap="none" dirty="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3200"/>
              <a:buFont typeface="Arial"/>
              <a:buNone/>
            </a:pPr>
            <a:r>
              <a:rPr lang="en-ZA" sz="2400" b="1" i="1" u="none" strike="noStrike" cap="none" dirty="0">
                <a:solidFill>
                  <a:schemeClr val="dk1"/>
                </a:solidFill>
                <a:latin typeface="Calibri"/>
                <a:ea typeface="Calibri"/>
                <a:cs typeface="Calibri"/>
                <a:sym typeface="Calibri"/>
              </a:rPr>
              <a:t>Mooi so!</a:t>
            </a:r>
            <a:endParaRPr dirty="0"/>
          </a:p>
          <a:p>
            <a:pPr marL="0" marR="0" lvl="0" indent="0" algn="ctr" rtl="0">
              <a:lnSpc>
                <a:spcPct val="90000"/>
              </a:lnSpc>
              <a:spcBef>
                <a:spcPts val="0"/>
              </a:spcBef>
              <a:spcAft>
                <a:spcPts val="0"/>
              </a:spcAft>
              <a:buClr>
                <a:schemeClr val="dk1"/>
              </a:buClr>
              <a:buSzPts val="3200"/>
              <a:buFont typeface="Arial"/>
              <a:buNone/>
            </a:pPr>
            <a:r>
              <a:rPr lang="en-ZA" sz="2400" b="1" i="1" u="none" strike="noStrike" cap="none" dirty="0">
                <a:solidFill>
                  <a:schemeClr val="dk1"/>
                </a:solidFill>
                <a:latin typeface="Calibri"/>
                <a:ea typeface="Calibri"/>
                <a:cs typeface="Calibri"/>
                <a:sym typeface="Calibri"/>
              </a:rPr>
              <a:t>Jy is </a:t>
            </a:r>
            <a:r>
              <a:rPr lang="en-ZA" sz="2400" b="1" i="1" u="none" strike="noStrike" cap="none" dirty="0" err="1">
                <a:solidFill>
                  <a:schemeClr val="dk1"/>
                </a:solidFill>
                <a:latin typeface="Calibri"/>
                <a:ea typeface="Calibri"/>
                <a:cs typeface="Calibri"/>
                <a:sym typeface="Calibri"/>
              </a:rPr>
              <a:t>nou</a:t>
            </a:r>
            <a:r>
              <a:rPr lang="en-ZA" sz="2400" b="1" i="1" u="none" strike="noStrike" cap="none" dirty="0">
                <a:solidFill>
                  <a:schemeClr val="dk1"/>
                </a:solidFill>
                <a:latin typeface="Calibri"/>
                <a:ea typeface="Calibri"/>
                <a:cs typeface="Calibri"/>
                <a:sym typeface="Calibri"/>
              </a:rPr>
              <a:t> </a:t>
            </a:r>
            <a:r>
              <a:rPr lang="en-ZA" sz="2400" b="1" i="1" u="none" strike="noStrike" cap="none" dirty="0" err="1">
                <a:solidFill>
                  <a:schemeClr val="dk1"/>
                </a:solidFill>
                <a:latin typeface="Calibri"/>
                <a:ea typeface="Calibri"/>
                <a:cs typeface="Calibri"/>
                <a:sym typeface="Calibri"/>
              </a:rPr>
              <a:t>geregistreer</a:t>
            </a:r>
            <a:endParaRPr sz="2400" b="1" i="1" u="none" strike="noStrike" cap="none" dirty="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3200"/>
              <a:buFont typeface="Arial"/>
              <a:buNone/>
            </a:pPr>
            <a:r>
              <a:rPr lang="en-ZA" sz="2400" b="1" i="1" u="none" strike="noStrike" cap="none" dirty="0" err="1">
                <a:solidFill>
                  <a:schemeClr val="dk1"/>
                </a:solidFill>
                <a:latin typeface="Calibri"/>
                <a:ea typeface="Calibri"/>
                <a:cs typeface="Calibri"/>
                <a:sym typeface="Calibri"/>
              </a:rPr>
              <a:t>Beste</a:t>
            </a:r>
            <a:r>
              <a:rPr lang="en-ZA" sz="2400" b="1" i="1" u="none" strike="noStrike" cap="none" dirty="0">
                <a:solidFill>
                  <a:schemeClr val="dk1"/>
                </a:solidFill>
                <a:latin typeface="Calibri"/>
                <a:ea typeface="Calibri"/>
                <a:cs typeface="Calibri"/>
                <a:sym typeface="Calibri"/>
              </a:rPr>
              <a:t> </a:t>
            </a:r>
            <a:r>
              <a:rPr lang="en-ZA" sz="2400" b="1" i="1" u="none" strike="noStrike" cap="none" dirty="0" err="1">
                <a:solidFill>
                  <a:schemeClr val="dk1"/>
                </a:solidFill>
                <a:latin typeface="Calibri"/>
                <a:ea typeface="Calibri"/>
                <a:cs typeface="Calibri"/>
                <a:sym typeface="Calibri"/>
              </a:rPr>
              <a:t>wense</a:t>
            </a:r>
            <a:r>
              <a:rPr lang="en-ZA" sz="2400" b="1" i="1" u="none" strike="noStrike" cap="none" dirty="0">
                <a:solidFill>
                  <a:schemeClr val="dk1"/>
                </a:solidFill>
                <a:latin typeface="Calibri"/>
                <a:ea typeface="Calibri"/>
                <a:cs typeface="Calibri"/>
                <a:sym typeface="Calibri"/>
              </a:rPr>
              <a:t> </a:t>
            </a:r>
            <a:r>
              <a:rPr lang="en-ZA" sz="2400" b="1" i="1" u="none" strike="noStrike" cap="none" dirty="0" err="1">
                <a:solidFill>
                  <a:schemeClr val="dk1"/>
                </a:solidFill>
                <a:latin typeface="Calibri"/>
                <a:ea typeface="Calibri"/>
                <a:cs typeface="Calibri"/>
                <a:sym typeface="Calibri"/>
              </a:rPr>
              <a:t>vir</a:t>
            </a:r>
            <a:r>
              <a:rPr lang="en-ZA" sz="2400" b="1" i="1" u="none" strike="noStrike" cap="none" dirty="0">
                <a:solidFill>
                  <a:schemeClr val="dk1"/>
                </a:solidFill>
                <a:latin typeface="Calibri"/>
                <a:ea typeface="Calibri"/>
                <a:cs typeface="Calibri"/>
                <a:sym typeface="Calibri"/>
              </a:rPr>
              <a:t> </a:t>
            </a:r>
            <a:r>
              <a:rPr lang="en-ZA" sz="2400" b="1" i="1" u="none" strike="noStrike" cap="none" dirty="0" err="1">
                <a:solidFill>
                  <a:schemeClr val="dk1"/>
                </a:solidFill>
                <a:latin typeface="Calibri"/>
                <a:ea typeface="Calibri"/>
                <a:cs typeface="Calibri"/>
                <a:sym typeface="Calibri"/>
              </a:rPr>
              <a:t>hierdie</a:t>
            </a:r>
            <a:r>
              <a:rPr lang="en-ZA" sz="2400" b="1" i="1" u="none" strike="noStrike" cap="none" dirty="0">
                <a:solidFill>
                  <a:schemeClr val="dk1"/>
                </a:solidFill>
                <a:latin typeface="Calibri"/>
                <a:ea typeface="Calibri"/>
                <a:cs typeface="Calibri"/>
                <a:sym typeface="Calibri"/>
              </a:rPr>
              <a:t> </a:t>
            </a:r>
            <a:r>
              <a:rPr lang="en-ZA" sz="2400" b="1" i="1" u="none" strike="noStrike" cap="none">
                <a:solidFill>
                  <a:schemeClr val="dk1"/>
                </a:solidFill>
                <a:latin typeface="Calibri"/>
                <a:ea typeface="Calibri"/>
                <a:cs typeface="Calibri"/>
                <a:sym typeface="Calibri"/>
              </a:rPr>
              <a:t>jaar!</a:t>
            </a:r>
            <a:endParaRPr dirty="0"/>
          </a:p>
          <a:p>
            <a:pPr marL="0" marR="0" lvl="0" indent="0" algn="ctr" rtl="0">
              <a:lnSpc>
                <a:spcPct val="90000"/>
              </a:lnSpc>
              <a:spcBef>
                <a:spcPts val="0"/>
              </a:spcBef>
              <a:spcAft>
                <a:spcPts val="0"/>
              </a:spcAft>
              <a:buClr>
                <a:schemeClr val="dk1"/>
              </a:buClr>
              <a:buSzPts val="3200"/>
              <a:buFont typeface="Arial"/>
              <a:buNone/>
            </a:pPr>
            <a:endParaRPr sz="2400" b="1" i="1" u="none" strike="noStrike" cap="none" dirty="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pic>
        <p:nvPicPr>
          <p:cNvPr id="106" name="Google Shape;106;p3"/>
          <p:cNvPicPr preferRelativeResize="0"/>
          <p:nvPr/>
        </p:nvPicPr>
        <p:blipFill rotWithShape="1">
          <a:blip r:embed="rId3">
            <a:alphaModFix/>
          </a:blip>
          <a:srcRect/>
          <a:stretch/>
        </p:blipFill>
        <p:spPr>
          <a:xfrm>
            <a:off x="0" y="0"/>
            <a:ext cx="12192000" cy="1352550"/>
          </a:xfrm>
          <a:prstGeom prst="rect">
            <a:avLst/>
          </a:prstGeom>
          <a:noFill/>
          <a:ln>
            <a:noFill/>
          </a:ln>
        </p:spPr>
      </p:pic>
      <p:sp>
        <p:nvSpPr>
          <p:cNvPr id="107" name="Google Shape;107;p3"/>
          <p:cNvSpPr txBox="1">
            <a:spLocks noGrp="1"/>
          </p:cNvSpPr>
          <p:nvPr>
            <p:ph type="title"/>
          </p:nvPr>
        </p:nvSpPr>
        <p:spPr>
          <a:xfrm>
            <a:off x="0" y="-68752"/>
            <a:ext cx="121920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4400"/>
              <a:buNone/>
            </a:pPr>
            <a:r>
              <a:rPr lang="en-ZA" b="1">
                <a:solidFill>
                  <a:schemeClr val="lt1"/>
                </a:solidFill>
              </a:rPr>
              <a:t>Foundation Phase / </a:t>
            </a:r>
            <a:r>
              <a:rPr lang="en-ZA" b="1" i="1">
                <a:solidFill>
                  <a:schemeClr val="lt1"/>
                </a:solidFill>
              </a:rPr>
              <a:t>Grondslagfase </a:t>
            </a:r>
            <a:endParaRPr i="1"/>
          </a:p>
        </p:txBody>
      </p:sp>
      <p:sp>
        <p:nvSpPr>
          <p:cNvPr id="108" name="Google Shape;108;p3"/>
          <p:cNvSpPr txBox="1">
            <a:spLocks noGrp="1"/>
          </p:cNvSpPr>
          <p:nvPr>
            <p:ph type="body" idx="1"/>
          </p:nvPr>
        </p:nvSpPr>
        <p:spPr>
          <a:xfrm>
            <a:off x="274864" y="1544698"/>
            <a:ext cx="5655129" cy="4351338"/>
          </a:xfrm>
          <a:prstGeom prst="rect">
            <a:avLst/>
          </a:prstGeom>
          <a:noFill/>
          <a:ln>
            <a:noFill/>
          </a:ln>
        </p:spPr>
        <p:txBody>
          <a:bodyPr spcFirstLastPara="1" wrap="square" lIns="91425" tIns="45700" rIns="91425" bIns="45700" anchor="t" anchorCtr="0">
            <a:noAutofit/>
          </a:bodyPr>
          <a:lstStyle/>
          <a:p>
            <a:pPr marL="457200" lvl="0" indent="-342900" algn="l" rtl="0">
              <a:lnSpc>
                <a:spcPct val="90000"/>
              </a:lnSpc>
              <a:spcBef>
                <a:spcPts val="1000"/>
              </a:spcBef>
              <a:spcAft>
                <a:spcPts val="0"/>
              </a:spcAft>
              <a:buClr>
                <a:schemeClr val="dk1"/>
              </a:buClr>
              <a:buSzPts val="1800"/>
              <a:buChar char="•"/>
            </a:pPr>
            <a:r>
              <a:rPr lang="en-ZA"/>
              <a:t>Welcome to the virtual orientation.</a:t>
            </a:r>
            <a:endParaRPr/>
          </a:p>
          <a:p>
            <a:pPr marL="457200" lvl="0" indent="-342900" algn="l" rtl="0">
              <a:lnSpc>
                <a:spcPct val="90000"/>
              </a:lnSpc>
              <a:spcBef>
                <a:spcPts val="1000"/>
              </a:spcBef>
              <a:spcAft>
                <a:spcPts val="0"/>
              </a:spcAft>
              <a:buClr>
                <a:schemeClr val="dk1"/>
              </a:buClr>
              <a:buSzPts val="1800"/>
              <a:buChar char="•"/>
            </a:pPr>
            <a:r>
              <a:rPr lang="en-ZA"/>
              <a:t>This is an interactive presentation.</a:t>
            </a:r>
            <a:endParaRPr/>
          </a:p>
          <a:p>
            <a:pPr marL="457200" lvl="0" indent="-342900" algn="l" rtl="0">
              <a:lnSpc>
                <a:spcPct val="90000"/>
              </a:lnSpc>
              <a:spcBef>
                <a:spcPts val="1000"/>
              </a:spcBef>
              <a:spcAft>
                <a:spcPts val="0"/>
              </a:spcAft>
              <a:buClr>
                <a:schemeClr val="dk1"/>
              </a:buClr>
              <a:buSzPts val="1800"/>
              <a:buChar char="•"/>
            </a:pPr>
            <a:r>
              <a:rPr lang="en-ZA"/>
              <a:t>Throughout this presentation, you will have the opportunity  to choose specific options that will assist you with the registration process. </a:t>
            </a:r>
            <a:endParaRPr/>
          </a:p>
          <a:p>
            <a:pPr marL="114300" lvl="0" indent="0" algn="l" rtl="0">
              <a:lnSpc>
                <a:spcPct val="90000"/>
              </a:lnSpc>
              <a:spcBef>
                <a:spcPts val="1000"/>
              </a:spcBef>
              <a:spcAft>
                <a:spcPts val="0"/>
              </a:spcAft>
              <a:buSzPts val="1800"/>
              <a:buNone/>
            </a:pPr>
            <a:endParaRPr i="1"/>
          </a:p>
          <a:p>
            <a:pPr marL="0" lvl="0" indent="0" algn="l" rtl="0">
              <a:lnSpc>
                <a:spcPct val="90000"/>
              </a:lnSpc>
              <a:spcBef>
                <a:spcPts val="1000"/>
              </a:spcBef>
              <a:spcAft>
                <a:spcPts val="0"/>
              </a:spcAft>
              <a:buClr>
                <a:schemeClr val="dk1"/>
              </a:buClr>
              <a:buSzPts val="2800"/>
              <a:buNone/>
            </a:pPr>
            <a:endParaRPr/>
          </a:p>
        </p:txBody>
      </p:sp>
      <p:sp>
        <p:nvSpPr>
          <p:cNvPr id="109" name="Google Shape;109;p3"/>
          <p:cNvSpPr txBox="1">
            <a:spLocks noGrp="1"/>
          </p:cNvSpPr>
          <p:nvPr>
            <p:ph type="body" idx="2"/>
          </p:nvPr>
        </p:nvSpPr>
        <p:spPr>
          <a:xfrm>
            <a:off x="6204857" y="1695205"/>
            <a:ext cx="5568043" cy="4584456"/>
          </a:xfrm>
          <a:prstGeom prst="rect">
            <a:avLst/>
          </a:prstGeom>
          <a:noFill/>
          <a:ln>
            <a:noFill/>
          </a:ln>
        </p:spPr>
        <p:txBody>
          <a:bodyPr spcFirstLastPara="1" wrap="square" lIns="91425" tIns="45700" rIns="91425" bIns="45700" anchor="t" anchorCtr="0">
            <a:noAutofit/>
          </a:bodyPr>
          <a:lstStyle/>
          <a:p>
            <a:pPr marL="457200" lvl="0" indent="-457200" algn="l" rtl="0">
              <a:lnSpc>
                <a:spcPct val="90000"/>
              </a:lnSpc>
              <a:spcBef>
                <a:spcPts val="0"/>
              </a:spcBef>
              <a:spcAft>
                <a:spcPts val="0"/>
              </a:spcAft>
              <a:buSzPts val="1960"/>
              <a:buFont typeface="Arial"/>
              <a:buChar char="•"/>
            </a:pPr>
            <a:r>
              <a:rPr lang="en-ZA" i="1"/>
              <a:t>Welkom by die virtuele oriëntasie.</a:t>
            </a:r>
            <a:endParaRPr/>
          </a:p>
          <a:p>
            <a:pPr marL="457200" lvl="0" indent="-457200" algn="l" rtl="0">
              <a:lnSpc>
                <a:spcPct val="90000"/>
              </a:lnSpc>
              <a:spcBef>
                <a:spcPts val="1000"/>
              </a:spcBef>
              <a:spcAft>
                <a:spcPts val="0"/>
              </a:spcAft>
              <a:buSzPts val="1960"/>
              <a:buFont typeface="Arial"/>
              <a:buChar char="•"/>
            </a:pPr>
            <a:r>
              <a:rPr lang="en-ZA" i="1"/>
              <a:t>Hierdie is ŉ interaktiewe aanbieding.</a:t>
            </a:r>
            <a:endParaRPr/>
          </a:p>
          <a:p>
            <a:pPr marL="457200" lvl="0" indent="-457200" algn="l" rtl="0">
              <a:lnSpc>
                <a:spcPct val="90000"/>
              </a:lnSpc>
              <a:spcBef>
                <a:spcPts val="1000"/>
              </a:spcBef>
              <a:spcAft>
                <a:spcPts val="0"/>
              </a:spcAft>
              <a:buSzPts val="1960"/>
              <a:buFont typeface="Arial"/>
              <a:buChar char="•"/>
            </a:pPr>
            <a:r>
              <a:rPr lang="en-ZA" i="1"/>
              <a:t>Gedurende hierdie interaktiewe aanbieding, gaan jy geleentheid kry om spesifieke opsies te kies om jou te help met die registrasieproses.</a:t>
            </a:r>
            <a:endParaRPr/>
          </a:p>
        </p:txBody>
      </p:sp>
      <p:pic>
        <p:nvPicPr>
          <p:cNvPr id="110" name="Google Shape;110;p3"/>
          <p:cNvPicPr preferRelativeResize="0"/>
          <p:nvPr/>
        </p:nvPicPr>
        <p:blipFill rotWithShape="1">
          <a:blip r:embed="rId4">
            <a:alphaModFix/>
          </a:blip>
          <a:srcRect b="52961"/>
          <a:stretch/>
        </p:blipFill>
        <p:spPr>
          <a:xfrm>
            <a:off x="0" y="6279662"/>
            <a:ext cx="12191998" cy="644769"/>
          </a:xfrm>
          <a:prstGeom prst="rect">
            <a:avLst/>
          </a:prstGeom>
          <a:noFill/>
          <a:ln>
            <a:noFill/>
          </a:ln>
        </p:spPr>
      </p:pic>
      <p:pic>
        <p:nvPicPr>
          <p:cNvPr id="111" name="Google Shape;111;p3"/>
          <p:cNvPicPr preferRelativeResize="0"/>
          <p:nvPr/>
        </p:nvPicPr>
        <p:blipFill rotWithShape="1">
          <a:blip r:embed="rId5">
            <a:alphaModFix/>
          </a:blip>
          <a:srcRect/>
          <a:stretch/>
        </p:blipFill>
        <p:spPr>
          <a:xfrm>
            <a:off x="11042072" y="438151"/>
            <a:ext cx="609600" cy="6096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1"/>
                                        </p:tgtEl>
                                        <p:attrNameLst>
                                          <p:attrName>style.visibility</p:attrName>
                                        </p:attrNameLst>
                                      </p:cBhvr>
                                      <p:to>
                                        <p:strVal val="visible"/>
                                      </p:to>
                                    </p:set>
                                    <p:animEffect transition="in" filter="fade">
                                      <p:cBhvr>
                                        <p:cTn id="7" dur="5000"/>
                                        <p:tgtEl>
                                          <p:spTgt spid="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pic>
        <p:nvPicPr>
          <p:cNvPr id="117" name="Google Shape;117;p4"/>
          <p:cNvPicPr preferRelativeResize="0"/>
          <p:nvPr/>
        </p:nvPicPr>
        <p:blipFill rotWithShape="1">
          <a:blip r:embed="rId3">
            <a:alphaModFix/>
          </a:blip>
          <a:srcRect/>
          <a:stretch/>
        </p:blipFill>
        <p:spPr>
          <a:xfrm>
            <a:off x="0" y="0"/>
            <a:ext cx="12192000" cy="1021342"/>
          </a:xfrm>
          <a:prstGeom prst="rect">
            <a:avLst/>
          </a:prstGeom>
          <a:noFill/>
          <a:ln>
            <a:noFill/>
          </a:ln>
        </p:spPr>
      </p:pic>
      <p:sp>
        <p:nvSpPr>
          <p:cNvPr id="118" name="Google Shape;118;p4"/>
          <p:cNvSpPr txBox="1">
            <a:spLocks noGrp="1"/>
          </p:cNvSpPr>
          <p:nvPr>
            <p:ph type="title"/>
          </p:nvPr>
        </p:nvSpPr>
        <p:spPr>
          <a:xfrm>
            <a:off x="-14" y="-22860"/>
            <a:ext cx="121920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4400"/>
              <a:buNone/>
            </a:pPr>
            <a:r>
              <a:rPr lang="en-ZA" b="1" i="1">
                <a:solidFill>
                  <a:schemeClr val="lt1"/>
                </a:solidFill>
              </a:rPr>
              <a:t>Who helps where? / </a:t>
            </a:r>
            <a:r>
              <a:rPr lang="en-ZA" b="1">
                <a:solidFill>
                  <a:schemeClr val="lt1"/>
                </a:solidFill>
              </a:rPr>
              <a:t>Wie help waar? </a:t>
            </a:r>
            <a:endParaRPr i="1"/>
          </a:p>
        </p:txBody>
      </p:sp>
      <p:pic>
        <p:nvPicPr>
          <p:cNvPr id="119" name="Google Shape;119;p4"/>
          <p:cNvPicPr preferRelativeResize="0"/>
          <p:nvPr/>
        </p:nvPicPr>
        <p:blipFill rotWithShape="1">
          <a:blip r:embed="rId4">
            <a:alphaModFix/>
          </a:blip>
          <a:srcRect b="52961"/>
          <a:stretch/>
        </p:blipFill>
        <p:spPr>
          <a:xfrm>
            <a:off x="0" y="6279662"/>
            <a:ext cx="12192000" cy="644769"/>
          </a:xfrm>
          <a:prstGeom prst="rect">
            <a:avLst/>
          </a:prstGeom>
          <a:noFill/>
          <a:ln>
            <a:noFill/>
          </a:ln>
        </p:spPr>
      </p:pic>
      <p:sp>
        <p:nvSpPr>
          <p:cNvPr id="120" name="Google Shape;120;p4"/>
          <p:cNvSpPr txBox="1"/>
          <p:nvPr/>
        </p:nvSpPr>
        <p:spPr>
          <a:xfrm>
            <a:off x="838200" y="1666111"/>
            <a:ext cx="10515600" cy="4613551"/>
          </a:xfrm>
          <a:prstGeom prst="rect">
            <a:avLst/>
          </a:prstGeom>
          <a:noFill/>
          <a:ln>
            <a:noFill/>
          </a:ln>
        </p:spPr>
        <p:txBody>
          <a:bodyPr spcFirstLastPara="1" wrap="square" lIns="91425" tIns="45700" rIns="91425" bIns="45700" anchor="t" anchorCtr="0">
            <a:noAutofit/>
          </a:bodyPr>
          <a:lstStyle/>
          <a:p>
            <a:pPr marL="457200" marR="0" lvl="1" indent="0" algn="l" rtl="0">
              <a:lnSpc>
                <a:spcPct val="90000"/>
              </a:lnSpc>
              <a:spcBef>
                <a:spcPts val="0"/>
              </a:spcBef>
              <a:spcAft>
                <a:spcPts val="0"/>
              </a:spcAft>
              <a:buClr>
                <a:schemeClr val="dk1"/>
              </a:buClr>
              <a:buSzPts val="2400"/>
              <a:buFont typeface="Arial"/>
              <a:buNone/>
            </a:pPr>
            <a:endParaRPr sz="2400" b="1" i="0" u="none" strike="noStrike" cap="none">
              <a:solidFill>
                <a:schemeClr val="dk1"/>
              </a:solidFill>
              <a:latin typeface="Calibri"/>
              <a:ea typeface="Calibri"/>
              <a:cs typeface="Calibri"/>
              <a:sym typeface="Calibri"/>
            </a:endParaRPr>
          </a:p>
        </p:txBody>
      </p:sp>
      <p:graphicFrame>
        <p:nvGraphicFramePr>
          <p:cNvPr id="121" name="Google Shape;121;p4"/>
          <p:cNvGraphicFramePr/>
          <p:nvPr/>
        </p:nvGraphicFramePr>
        <p:xfrm>
          <a:off x="80003" y="1044202"/>
          <a:ext cx="12112000" cy="5811565"/>
        </p:xfrm>
        <a:graphic>
          <a:graphicData uri="http://schemas.openxmlformats.org/drawingml/2006/table">
            <a:tbl>
              <a:tblPr firstRow="1" bandRow="1">
                <a:noFill/>
                <a:tableStyleId>{3533CF94-30AF-48E4-9EEC-5A5980F779A0}</a:tableStyleId>
              </a:tblPr>
              <a:tblGrid>
                <a:gridCol w="3028000">
                  <a:extLst>
                    <a:ext uri="{9D8B030D-6E8A-4147-A177-3AD203B41FA5}">
                      <a16:colId xmlns:a16="http://schemas.microsoft.com/office/drawing/2014/main" val="20000"/>
                    </a:ext>
                  </a:extLst>
                </a:gridCol>
                <a:gridCol w="3028000">
                  <a:extLst>
                    <a:ext uri="{9D8B030D-6E8A-4147-A177-3AD203B41FA5}">
                      <a16:colId xmlns:a16="http://schemas.microsoft.com/office/drawing/2014/main" val="20001"/>
                    </a:ext>
                  </a:extLst>
                </a:gridCol>
                <a:gridCol w="3028000">
                  <a:extLst>
                    <a:ext uri="{9D8B030D-6E8A-4147-A177-3AD203B41FA5}">
                      <a16:colId xmlns:a16="http://schemas.microsoft.com/office/drawing/2014/main" val="20002"/>
                    </a:ext>
                  </a:extLst>
                </a:gridCol>
                <a:gridCol w="3028000">
                  <a:extLst>
                    <a:ext uri="{9D8B030D-6E8A-4147-A177-3AD203B41FA5}">
                      <a16:colId xmlns:a16="http://schemas.microsoft.com/office/drawing/2014/main" val="20003"/>
                    </a:ext>
                  </a:extLst>
                </a:gridCol>
              </a:tblGrid>
              <a:tr h="351450">
                <a:tc>
                  <a:txBody>
                    <a:bodyPr/>
                    <a:lstStyle/>
                    <a:p>
                      <a:pPr marL="0" marR="0" lvl="0" indent="0" algn="ctr" rtl="0">
                        <a:lnSpc>
                          <a:spcPct val="100000"/>
                        </a:lnSpc>
                        <a:spcBef>
                          <a:spcPts val="0"/>
                        </a:spcBef>
                        <a:spcAft>
                          <a:spcPts val="0"/>
                        </a:spcAft>
                        <a:buClr>
                          <a:srgbClr val="000000"/>
                        </a:buClr>
                        <a:buSzPts val="1800"/>
                        <a:buFont typeface="Arial"/>
                        <a:buNone/>
                      </a:pPr>
                      <a:r>
                        <a:rPr lang="en-ZA" sz="1800" i="1" u="none" strike="noStrike" cap="none"/>
                        <a:t>Distance / </a:t>
                      </a:r>
                      <a:r>
                        <a:rPr lang="en-ZA" sz="1800" b="1" i="0" u="none" strike="noStrike" cap="none">
                          <a:solidFill>
                            <a:schemeClr val="lt1"/>
                          </a:solidFill>
                          <a:latin typeface="Calibri"/>
                          <a:ea typeface="Calibri"/>
                          <a:cs typeface="Calibri"/>
                          <a:sym typeface="Calibri"/>
                        </a:rPr>
                        <a:t>Afstand </a:t>
                      </a:r>
                      <a:endParaRPr sz="1800" i="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ZA" sz="1800" u="none" strike="noStrike" cap="none"/>
                        <a:t>Mahikeng</a:t>
                      </a:r>
                      <a:endParaRPr sz="18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ZA" sz="1800" u="none" strike="noStrike" cap="none"/>
                        <a:t>Potchefstroom</a:t>
                      </a:r>
                      <a:endParaRPr sz="18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ZA" sz="1800" u="none" strike="noStrike" cap="none"/>
                        <a:t>Vanderbijlpark</a:t>
                      </a:r>
                      <a:endParaRPr sz="18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4012225">
                <a:tc>
                  <a:txBody>
                    <a:bodyPr/>
                    <a:lstStyle/>
                    <a:p>
                      <a:pPr marL="0" marR="0" lvl="0" indent="0" algn="l" rtl="0">
                        <a:lnSpc>
                          <a:spcPct val="100000"/>
                        </a:lnSpc>
                        <a:spcBef>
                          <a:spcPts val="0"/>
                        </a:spcBef>
                        <a:spcAft>
                          <a:spcPts val="0"/>
                        </a:spcAft>
                        <a:buClr>
                          <a:srgbClr val="000000"/>
                        </a:buClr>
                        <a:buSzPts val="1600"/>
                        <a:buFont typeface="Arial"/>
                        <a:buNone/>
                      </a:pPr>
                      <a:r>
                        <a:rPr lang="en-ZA" sz="1600" b="1" i="0" u="none" strike="noStrike" cap="none"/>
                        <a:t>Administration / </a:t>
                      </a:r>
                      <a:r>
                        <a:rPr lang="en-ZA" sz="1600" b="1" i="1" u="none" strike="noStrike" cap="none">
                          <a:solidFill>
                            <a:schemeClr val="dk1"/>
                          </a:solidFill>
                          <a:latin typeface="Calibri"/>
                          <a:ea typeface="Calibri"/>
                          <a:cs typeface="Calibri"/>
                          <a:sym typeface="Calibri"/>
                        </a:rPr>
                        <a:t>Administrasie </a:t>
                      </a:r>
                      <a:endParaRPr sz="1600" b="1" i="1" u="none" strike="noStrike" cap="none"/>
                    </a:p>
                    <a:p>
                      <a:pPr marL="0" marR="0" lvl="0" indent="0" algn="l" rtl="0">
                        <a:lnSpc>
                          <a:spcPct val="100000"/>
                        </a:lnSpc>
                        <a:spcBef>
                          <a:spcPts val="0"/>
                        </a:spcBef>
                        <a:spcAft>
                          <a:spcPts val="0"/>
                        </a:spcAft>
                        <a:buClr>
                          <a:srgbClr val="000000"/>
                        </a:buClr>
                        <a:buSzPts val="1700"/>
                        <a:buFont typeface="Arial"/>
                        <a:buNone/>
                      </a:pPr>
                      <a:endParaRPr sz="1700" b="1" i="1" u="none" strike="noStrike" cap="none"/>
                    </a:p>
                    <a:p>
                      <a:pPr marL="285750" marR="0" lvl="0" indent="-285750" algn="l" rtl="0">
                        <a:lnSpc>
                          <a:spcPct val="100000"/>
                        </a:lnSpc>
                        <a:spcBef>
                          <a:spcPts val="0"/>
                        </a:spcBef>
                        <a:spcAft>
                          <a:spcPts val="0"/>
                        </a:spcAft>
                        <a:buClr>
                          <a:schemeClr val="dk1"/>
                        </a:buClr>
                        <a:buSzPts val="1800"/>
                        <a:buFont typeface="Arial"/>
                        <a:buChar char="•"/>
                      </a:pPr>
                      <a:r>
                        <a:rPr lang="en-ZA" sz="1600" u="none" strike="noStrike" cap="none"/>
                        <a:t>Me Megan Swarts  </a:t>
                      </a:r>
                      <a:r>
                        <a:rPr lang="en-ZA" sz="1600" b="1" u="sng" strike="noStrike" cap="none">
                          <a:solidFill>
                            <a:schemeClr val="hlink"/>
                          </a:solidFill>
                          <a:hlinkClick r:id="rId5"/>
                        </a:rPr>
                        <a:t>megan.swarts@nwu.ac.za</a:t>
                      </a:r>
                      <a:r>
                        <a:rPr lang="en-ZA" sz="1600" b="1" u="none" strike="noStrike" cap="none"/>
                        <a:t>  </a:t>
                      </a:r>
                      <a:endParaRPr sz="1600" u="none" strike="noStrike" cap="none"/>
                    </a:p>
                    <a:p>
                      <a:pPr marL="285750" marR="0" lvl="0" indent="-171450" algn="l" rtl="0">
                        <a:lnSpc>
                          <a:spcPct val="100000"/>
                        </a:lnSpc>
                        <a:spcBef>
                          <a:spcPts val="0"/>
                        </a:spcBef>
                        <a:spcAft>
                          <a:spcPts val="0"/>
                        </a:spcAft>
                        <a:buClr>
                          <a:schemeClr val="dk1"/>
                        </a:buClr>
                        <a:buSzPts val="1800"/>
                        <a:buFont typeface="Arial"/>
                        <a:buNone/>
                      </a:pPr>
                      <a:endParaRPr sz="1600" b="1" u="none" strike="noStrike" cap="none"/>
                    </a:p>
                    <a:p>
                      <a:pPr marL="285750" marR="0" lvl="0" indent="-171450" algn="l" rtl="0">
                        <a:lnSpc>
                          <a:spcPct val="100000"/>
                        </a:lnSpc>
                        <a:spcBef>
                          <a:spcPts val="0"/>
                        </a:spcBef>
                        <a:spcAft>
                          <a:spcPts val="0"/>
                        </a:spcAft>
                        <a:buClr>
                          <a:schemeClr val="dk1"/>
                        </a:buClr>
                        <a:buSzPts val="1800"/>
                        <a:buFont typeface="Arial"/>
                        <a:buNone/>
                      </a:pPr>
                      <a:endParaRPr sz="1600" b="1" u="none" strike="noStrike" cap="none"/>
                    </a:p>
                    <a:p>
                      <a:pPr marL="285750" marR="0" lvl="0" indent="-171450" algn="l" rtl="0">
                        <a:lnSpc>
                          <a:spcPct val="100000"/>
                        </a:lnSpc>
                        <a:spcBef>
                          <a:spcPts val="0"/>
                        </a:spcBef>
                        <a:spcAft>
                          <a:spcPts val="0"/>
                        </a:spcAft>
                        <a:buClr>
                          <a:schemeClr val="dk1"/>
                        </a:buClr>
                        <a:buSzPts val="1800"/>
                        <a:buFont typeface="Arial"/>
                        <a:buNone/>
                      </a:pPr>
                      <a:endParaRPr sz="1600" b="1" u="none" strike="noStrike" cap="none"/>
                    </a:p>
                    <a:p>
                      <a:pPr marL="285750" marR="0" lvl="0" indent="-171450" algn="l" rtl="0">
                        <a:lnSpc>
                          <a:spcPct val="100000"/>
                        </a:lnSpc>
                        <a:spcBef>
                          <a:spcPts val="0"/>
                        </a:spcBef>
                        <a:spcAft>
                          <a:spcPts val="0"/>
                        </a:spcAft>
                        <a:buClr>
                          <a:schemeClr val="dk1"/>
                        </a:buClr>
                        <a:buSzPts val="1800"/>
                        <a:buFont typeface="Arial"/>
                        <a:buNone/>
                      </a:pPr>
                      <a:endParaRPr sz="1600" b="1" u="none" strike="noStrike" cap="none"/>
                    </a:p>
                    <a:p>
                      <a:pPr marL="285750" marR="0" lvl="0" indent="-171450" algn="l" rtl="0">
                        <a:lnSpc>
                          <a:spcPct val="100000"/>
                        </a:lnSpc>
                        <a:spcBef>
                          <a:spcPts val="0"/>
                        </a:spcBef>
                        <a:spcAft>
                          <a:spcPts val="0"/>
                        </a:spcAft>
                        <a:buClr>
                          <a:schemeClr val="dk1"/>
                        </a:buClr>
                        <a:buSzPts val="1800"/>
                        <a:buFont typeface="Arial"/>
                        <a:buNone/>
                      </a:pPr>
                      <a:endParaRPr sz="1600" b="1" u="none" strike="noStrike" cap="none"/>
                    </a:p>
                    <a:p>
                      <a:pPr marL="285750" marR="0" lvl="0" indent="-171450" algn="l" rtl="0">
                        <a:lnSpc>
                          <a:spcPct val="100000"/>
                        </a:lnSpc>
                        <a:spcBef>
                          <a:spcPts val="0"/>
                        </a:spcBef>
                        <a:spcAft>
                          <a:spcPts val="0"/>
                        </a:spcAft>
                        <a:buClr>
                          <a:schemeClr val="dk1"/>
                        </a:buClr>
                        <a:buSzPts val="1800"/>
                        <a:buFont typeface="Arial"/>
                        <a:buNone/>
                      </a:pPr>
                      <a:endParaRPr sz="1600" b="1" u="none" strike="noStrike" cap="none"/>
                    </a:p>
                    <a:p>
                      <a:pPr marL="285750" marR="0" lvl="0" indent="-171450" algn="l" rtl="0">
                        <a:lnSpc>
                          <a:spcPct val="100000"/>
                        </a:lnSpc>
                        <a:spcBef>
                          <a:spcPts val="0"/>
                        </a:spcBef>
                        <a:spcAft>
                          <a:spcPts val="0"/>
                        </a:spcAft>
                        <a:buClr>
                          <a:schemeClr val="dk1"/>
                        </a:buClr>
                        <a:buSzPts val="1800"/>
                        <a:buFont typeface="Arial"/>
                        <a:buNone/>
                      </a:pPr>
                      <a:endParaRPr sz="1600" b="1" u="none" strike="noStrike" cap="none"/>
                    </a:p>
                    <a:p>
                      <a:pPr marL="0" marR="0" lvl="0" indent="0" algn="l" rtl="0">
                        <a:lnSpc>
                          <a:spcPct val="100000"/>
                        </a:lnSpc>
                        <a:spcBef>
                          <a:spcPts val="0"/>
                        </a:spcBef>
                        <a:spcAft>
                          <a:spcPts val="0"/>
                        </a:spcAft>
                        <a:buClr>
                          <a:schemeClr val="dk1"/>
                        </a:buClr>
                        <a:buSzPts val="1800"/>
                        <a:buFont typeface="Arial"/>
                        <a:buNone/>
                      </a:pPr>
                      <a:endParaRPr sz="1700" b="1" u="none" strike="noStrike" cap="none"/>
                    </a:p>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Deputy Subject Group Leader</a:t>
                      </a:r>
                      <a:endParaRPr sz="1800" i="0" u="none" strike="noStrike" cap="none"/>
                    </a:p>
                    <a:p>
                      <a:pPr marL="0" marR="0" lvl="0" indent="0" algn="l" rtl="0">
                        <a:lnSpc>
                          <a:spcPct val="100000"/>
                        </a:lnSpc>
                        <a:spcBef>
                          <a:spcPts val="0"/>
                        </a:spcBef>
                        <a:spcAft>
                          <a:spcPts val="0"/>
                        </a:spcAft>
                        <a:buNone/>
                      </a:pPr>
                      <a:r>
                        <a:rPr lang="en-ZA" sz="1400" b="1" i="1" u="none" strike="noStrike" cap="none">
                          <a:solidFill>
                            <a:schemeClr val="dk1"/>
                          </a:solidFill>
                          <a:latin typeface="Calibri"/>
                          <a:ea typeface="Calibri"/>
                          <a:cs typeface="Calibri"/>
                          <a:sym typeface="Calibri"/>
                        </a:rPr>
                        <a:t>Adjunk Vakgroepleier </a:t>
                      </a:r>
                      <a:endParaRPr sz="1800" i="1" u="none" strike="noStrike" cap="none"/>
                    </a:p>
                    <a:p>
                      <a:pPr marL="285750" marR="0" lvl="0" indent="-285750" algn="l" rtl="0">
                        <a:lnSpc>
                          <a:spcPct val="100000"/>
                        </a:lnSpc>
                        <a:spcBef>
                          <a:spcPts val="0"/>
                        </a:spcBef>
                        <a:spcAft>
                          <a:spcPts val="0"/>
                        </a:spcAft>
                        <a:buClr>
                          <a:schemeClr val="dk1"/>
                        </a:buClr>
                        <a:buSzPts val="1800"/>
                        <a:buFont typeface="Arial"/>
                        <a:buChar char="•"/>
                      </a:pPr>
                      <a:r>
                        <a:rPr lang="en-ZA" sz="1600" u="none" strike="noStrike" cap="none"/>
                        <a:t>Me Sandra Fourie</a:t>
                      </a:r>
                      <a:endParaRPr/>
                    </a:p>
                    <a:p>
                      <a:pPr marL="0" marR="0" lvl="0" indent="0" algn="l" rtl="0">
                        <a:lnSpc>
                          <a:spcPct val="100000"/>
                        </a:lnSpc>
                        <a:spcBef>
                          <a:spcPts val="0"/>
                        </a:spcBef>
                        <a:spcAft>
                          <a:spcPts val="0"/>
                        </a:spcAft>
                        <a:buClr>
                          <a:schemeClr val="dk1"/>
                        </a:buClr>
                        <a:buSzPts val="1800"/>
                        <a:buFont typeface="Arial"/>
                        <a:buNone/>
                      </a:pPr>
                      <a:r>
                        <a:rPr lang="en-ZA" sz="1600" b="1" u="none" strike="noStrike" cap="none"/>
                        <a:t>       </a:t>
                      </a:r>
                      <a:r>
                        <a:rPr lang="en-ZA" sz="1600" b="1" u="sng" strike="noStrike" cap="none">
                          <a:solidFill>
                            <a:schemeClr val="hlink"/>
                          </a:solidFill>
                          <a:hlinkClick r:id="rId6"/>
                        </a:rPr>
                        <a:t>24095354@nwu.ac.za</a:t>
                      </a:r>
                      <a:endParaRPr sz="16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1600"/>
                        <a:buFont typeface="Arial"/>
                        <a:buNone/>
                      </a:pPr>
                      <a:r>
                        <a:rPr lang="en-ZA" sz="1600" b="1" i="1" u="none" strike="noStrike" cap="none"/>
                        <a:t>Administration</a:t>
                      </a:r>
                      <a:endParaRPr sz="1600" b="1" i="1" u="none" strike="noStrike" cap="none"/>
                    </a:p>
                    <a:p>
                      <a:pPr marL="285750" marR="0" lvl="0" indent="-171450" algn="l" rtl="0">
                        <a:lnSpc>
                          <a:spcPct val="100000"/>
                        </a:lnSpc>
                        <a:spcBef>
                          <a:spcPts val="0"/>
                        </a:spcBef>
                        <a:spcAft>
                          <a:spcPts val="0"/>
                        </a:spcAft>
                        <a:buClr>
                          <a:schemeClr val="dk1"/>
                        </a:buClr>
                        <a:buSzPts val="1800"/>
                        <a:buFont typeface="Arial"/>
                        <a:buNone/>
                      </a:pPr>
                      <a:endParaRPr sz="1600" u="none" strike="noStrike" cap="none"/>
                    </a:p>
                    <a:p>
                      <a:pPr marL="285750" marR="0" lvl="0" indent="-285750" algn="l" rtl="0">
                        <a:lnSpc>
                          <a:spcPct val="100000"/>
                        </a:lnSpc>
                        <a:spcBef>
                          <a:spcPts val="0"/>
                        </a:spcBef>
                        <a:spcAft>
                          <a:spcPts val="0"/>
                        </a:spcAft>
                        <a:buClr>
                          <a:schemeClr val="dk1"/>
                        </a:buClr>
                        <a:buSzPts val="1800"/>
                        <a:buFont typeface="Arial"/>
                        <a:buChar char="•"/>
                      </a:pPr>
                      <a:r>
                        <a:rPr lang="en-ZA" sz="1600" u="none" strike="noStrike" cap="none"/>
                        <a:t>Me Inonge Kakula (A9, G111) </a:t>
                      </a:r>
                      <a:r>
                        <a:rPr lang="en-ZA" sz="1600" b="1" u="sng" strike="noStrike" cap="none">
                          <a:solidFill>
                            <a:schemeClr val="hlink"/>
                          </a:solidFill>
                          <a:hlinkClick r:id="rId7"/>
                        </a:rPr>
                        <a:t>inonge.kakula@nwu.ac.za</a:t>
                      </a:r>
                      <a:r>
                        <a:rPr lang="en-ZA" sz="1600" b="1" u="none" strike="noStrike" cap="none"/>
                        <a:t>, </a:t>
                      </a:r>
                      <a:endParaRPr/>
                    </a:p>
                    <a:p>
                      <a:pPr marL="0" marR="0" lvl="0" indent="0" algn="l" rtl="0">
                        <a:lnSpc>
                          <a:spcPct val="100000"/>
                        </a:lnSpc>
                        <a:spcBef>
                          <a:spcPts val="0"/>
                        </a:spcBef>
                        <a:spcAft>
                          <a:spcPts val="0"/>
                        </a:spcAft>
                        <a:buClr>
                          <a:schemeClr val="dk1"/>
                        </a:buClr>
                        <a:buSzPts val="1800"/>
                        <a:buFont typeface="Arial"/>
                        <a:buNone/>
                      </a:pPr>
                      <a:r>
                        <a:rPr lang="en-ZA" sz="1600" b="1" u="none" strike="noStrike" cap="none"/>
                        <a:t>      Tel: </a:t>
                      </a:r>
                      <a:r>
                        <a:rPr lang="en-ZA" sz="1600" u="none" strike="noStrike" cap="none"/>
                        <a:t>018 389 2214 </a:t>
                      </a:r>
                      <a:endParaRPr/>
                    </a:p>
                    <a:p>
                      <a:pPr marL="285750" marR="0" lvl="0" indent="-171450" algn="l" rtl="0">
                        <a:lnSpc>
                          <a:spcPct val="100000"/>
                        </a:lnSpc>
                        <a:spcBef>
                          <a:spcPts val="0"/>
                        </a:spcBef>
                        <a:spcAft>
                          <a:spcPts val="0"/>
                        </a:spcAft>
                        <a:buClr>
                          <a:schemeClr val="dk1"/>
                        </a:buClr>
                        <a:buSzPts val="1800"/>
                        <a:buFont typeface="Arial"/>
                        <a:buNone/>
                      </a:pPr>
                      <a:endParaRPr sz="1600" b="1" u="none" strike="noStrike" cap="none"/>
                    </a:p>
                    <a:p>
                      <a:pPr marL="285750" marR="0" lvl="0" indent="-171450" algn="l" rtl="0">
                        <a:lnSpc>
                          <a:spcPct val="100000"/>
                        </a:lnSpc>
                        <a:spcBef>
                          <a:spcPts val="0"/>
                        </a:spcBef>
                        <a:spcAft>
                          <a:spcPts val="0"/>
                        </a:spcAft>
                        <a:buClr>
                          <a:schemeClr val="dk1"/>
                        </a:buClr>
                        <a:buSzPts val="1800"/>
                        <a:buFont typeface="Arial"/>
                        <a:buNone/>
                      </a:pPr>
                      <a:endParaRPr sz="1600" b="1" u="none" strike="noStrike" cap="none"/>
                    </a:p>
                    <a:p>
                      <a:pPr marL="285750" marR="0" lvl="0" indent="-171450" algn="l" rtl="0">
                        <a:lnSpc>
                          <a:spcPct val="100000"/>
                        </a:lnSpc>
                        <a:spcBef>
                          <a:spcPts val="0"/>
                        </a:spcBef>
                        <a:spcAft>
                          <a:spcPts val="0"/>
                        </a:spcAft>
                        <a:buClr>
                          <a:schemeClr val="dk1"/>
                        </a:buClr>
                        <a:buSzPts val="1800"/>
                        <a:buFont typeface="Arial"/>
                        <a:buNone/>
                      </a:pPr>
                      <a:endParaRPr sz="1600" b="1" u="none" strike="noStrike" cap="none"/>
                    </a:p>
                    <a:p>
                      <a:pPr marL="285750" marR="0" lvl="0" indent="-171450" algn="l" rtl="0">
                        <a:lnSpc>
                          <a:spcPct val="100000"/>
                        </a:lnSpc>
                        <a:spcBef>
                          <a:spcPts val="0"/>
                        </a:spcBef>
                        <a:spcAft>
                          <a:spcPts val="0"/>
                        </a:spcAft>
                        <a:buClr>
                          <a:schemeClr val="dk1"/>
                        </a:buClr>
                        <a:buSzPts val="1800"/>
                        <a:buFont typeface="Arial"/>
                        <a:buNone/>
                      </a:pPr>
                      <a:endParaRPr sz="1600" b="1" u="none" strike="noStrike" cap="none"/>
                    </a:p>
                    <a:p>
                      <a:pPr marL="285750" marR="0" lvl="0" indent="-171450" algn="l" rtl="0">
                        <a:lnSpc>
                          <a:spcPct val="100000"/>
                        </a:lnSpc>
                        <a:spcBef>
                          <a:spcPts val="0"/>
                        </a:spcBef>
                        <a:spcAft>
                          <a:spcPts val="0"/>
                        </a:spcAft>
                        <a:buClr>
                          <a:schemeClr val="dk1"/>
                        </a:buClr>
                        <a:buSzPts val="1800"/>
                        <a:buFont typeface="Arial"/>
                        <a:buNone/>
                      </a:pPr>
                      <a:endParaRPr sz="1600" b="1" u="none" strike="noStrike" cap="none"/>
                    </a:p>
                    <a:p>
                      <a:pPr marL="285750" marR="0" lvl="0" indent="-171450" algn="l" rtl="0">
                        <a:lnSpc>
                          <a:spcPct val="100000"/>
                        </a:lnSpc>
                        <a:spcBef>
                          <a:spcPts val="0"/>
                        </a:spcBef>
                        <a:spcAft>
                          <a:spcPts val="0"/>
                        </a:spcAft>
                        <a:buClr>
                          <a:schemeClr val="dk1"/>
                        </a:buClr>
                        <a:buSzPts val="1800"/>
                        <a:buFont typeface="Arial"/>
                        <a:buNone/>
                      </a:pPr>
                      <a:endParaRPr sz="1600" b="1" u="none" strike="noStrike" cap="none"/>
                    </a:p>
                    <a:p>
                      <a:pPr marL="0" marR="0" lvl="0" indent="0" algn="l" rtl="0">
                        <a:lnSpc>
                          <a:spcPct val="100000"/>
                        </a:lnSpc>
                        <a:spcBef>
                          <a:spcPts val="0"/>
                        </a:spcBef>
                        <a:spcAft>
                          <a:spcPts val="0"/>
                        </a:spcAft>
                        <a:buClr>
                          <a:schemeClr val="dk1"/>
                        </a:buClr>
                        <a:buSzPts val="1800"/>
                        <a:buFont typeface="Arial"/>
                        <a:buNone/>
                      </a:pPr>
                      <a:endParaRPr sz="1600" b="1" i="1" u="none" strike="noStrike" cap="none"/>
                    </a:p>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Deputy Subject Group Leader</a:t>
                      </a:r>
                      <a:endParaRPr sz="1600" u="none" strike="noStrike" cap="none"/>
                    </a:p>
                    <a:p>
                      <a:pPr marL="285750" marR="0" lvl="0" indent="-285750" algn="l" rtl="0">
                        <a:lnSpc>
                          <a:spcPct val="100000"/>
                        </a:lnSpc>
                        <a:spcBef>
                          <a:spcPts val="0"/>
                        </a:spcBef>
                        <a:spcAft>
                          <a:spcPts val="0"/>
                        </a:spcAft>
                        <a:buClr>
                          <a:schemeClr val="dk1"/>
                        </a:buClr>
                        <a:buSzPts val="1800"/>
                        <a:buFont typeface="Arial"/>
                        <a:buChar char="•"/>
                      </a:pPr>
                      <a:r>
                        <a:rPr lang="en-ZA" sz="1600" b="1" i="1" u="none" strike="noStrike" cap="none"/>
                        <a:t>Me Ellen Nkwe</a:t>
                      </a:r>
                      <a:endParaRPr sz="1600" b="1" i="1" u="none" strike="noStrike" cap="none"/>
                    </a:p>
                    <a:p>
                      <a:pPr marL="0" marR="0" lvl="0" indent="0" algn="l" rtl="0">
                        <a:lnSpc>
                          <a:spcPct val="100000"/>
                        </a:lnSpc>
                        <a:spcBef>
                          <a:spcPts val="0"/>
                        </a:spcBef>
                        <a:spcAft>
                          <a:spcPts val="0"/>
                        </a:spcAft>
                        <a:buClr>
                          <a:schemeClr val="dk1"/>
                        </a:buClr>
                        <a:buSzPts val="1800"/>
                        <a:buFont typeface="Arial"/>
                        <a:buNone/>
                      </a:pPr>
                      <a:r>
                        <a:rPr lang="en-ZA" sz="1600" b="1" i="1" u="none" strike="noStrike" cap="none"/>
                        <a:t>     </a:t>
                      </a:r>
                      <a:r>
                        <a:rPr lang="en-ZA" sz="1600" b="1" i="0" u="sng" strike="noStrike" cap="none">
                          <a:solidFill>
                            <a:schemeClr val="hlink"/>
                          </a:solidFill>
                          <a:hlinkClick r:id="rId8"/>
                        </a:rPr>
                        <a:t>Ellen.Nkwe@nwu.ac.za</a:t>
                      </a:r>
                      <a:endParaRPr sz="1600" b="1" i="0" u="none" strike="noStrike" cap="none"/>
                    </a:p>
                    <a:p>
                      <a:pPr marL="0" marR="0" lvl="0" indent="0" algn="l" rtl="0">
                        <a:lnSpc>
                          <a:spcPct val="100000"/>
                        </a:lnSpc>
                        <a:spcBef>
                          <a:spcPts val="0"/>
                        </a:spcBef>
                        <a:spcAft>
                          <a:spcPts val="0"/>
                        </a:spcAft>
                        <a:buClr>
                          <a:schemeClr val="dk1"/>
                        </a:buClr>
                        <a:buSzPts val="1800"/>
                        <a:buFont typeface="Arial"/>
                        <a:buNone/>
                      </a:pPr>
                      <a:endParaRPr sz="1600" i="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1600"/>
                        <a:buFont typeface="Arial"/>
                        <a:buNone/>
                      </a:pPr>
                      <a:r>
                        <a:rPr lang="en-ZA" sz="1600" b="1" i="0" u="none" strike="noStrike" cap="none"/>
                        <a:t>Administration / </a:t>
                      </a:r>
                      <a:r>
                        <a:rPr lang="en-ZA" sz="1600" b="1" i="1" u="none" strike="noStrike" cap="none">
                          <a:solidFill>
                            <a:schemeClr val="dk1"/>
                          </a:solidFill>
                          <a:latin typeface="Calibri"/>
                          <a:ea typeface="Calibri"/>
                          <a:cs typeface="Calibri"/>
                          <a:sym typeface="Calibri"/>
                        </a:rPr>
                        <a:t>Administrasie </a:t>
                      </a:r>
                      <a:endParaRPr sz="1600" b="1" i="1" u="none" strike="noStrike" cap="none"/>
                    </a:p>
                    <a:p>
                      <a:pPr marL="285750" marR="0" lvl="0" indent="-171450" algn="l" rtl="0">
                        <a:lnSpc>
                          <a:spcPct val="100000"/>
                        </a:lnSpc>
                        <a:spcBef>
                          <a:spcPts val="0"/>
                        </a:spcBef>
                        <a:spcAft>
                          <a:spcPts val="0"/>
                        </a:spcAft>
                        <a:buClr>
                          <a:schemeClr val="dk1"/>
                        </a:buClr>
                        <a:buSzPts val="1800"/>
                        <a:buFont typeface="Arial"/>
                        <a:buNone/>
                      </a:pPr>
                      <a:endParaRPr sz="1600" u="none" strike="noStrike" cap="none"/>
                    </a:p>
                    <a:p>
                      <a:pPr marL="285750" marR="0" lvl="0" indent="-285750" algn="l" rtl="0">
                        <a:lnSpc>
                          <a:spcPct val="100000"/>
                        </a:lnSpc>
                        <a:spcBef>
                          <a:spcPts val="0"/>
                        </a:spcBef>
                        <a:spcAft>
                          <a:spcPts val="0"/>
                        </a:spcAft>
                        <a:buClr>
                          <a:schemeClr val="dk1"/>
                        </a:buClr>
                        <a:buSzPts val="1800"/>
                        <a:buFont typeface="Arial"/>
                        <a:buChar char="•"/>
                      </a:pPr>
                      <a:r>
                        <a:rPr lang="en-ZA" sz="1600" u="none" strike="noStrike" cap="none"/>
                        <a:t>Me Marian Rocher (C6, G51) </a:t>
                      </a:r>
                      <a:r>
                        <a:rPr lang="en-ZA" sz="1600" b="1" u="sng" strike="noStrike" cap="none">
                          <a:solidFill>
                            <a:schemeClr val="hlink"/>
                          </a:solidFill>
                          <a:hlinkClick r:id="rId9"/>
                        </a:rPr>
                        <a:t>Marian.Roscher@nwu.ac.za</a:t>
                      </a:r>
                      <a:r>
                        <a:rPr lang="en-ZA" sz="1600" b="1" u="none" strike="noStrike" cap="none"/>
                        <a:t>, </a:t>
                      </a:r>
                      <a:endParaRPr sz="1600" b="1" u="none" strike="noStrike" cap="none"/>
                    </a:p>
                    <a:p>
                      <a:pPr marL="0" marR="0" lvl="0" indent="0" algn="l" rtl="0">
                        <a:lnSpc>
                          <a:spcPct val="100000"/>
                        </a:lnSpc>
                        <a:spcBef>
                          <a:spcPts val="0"/>
                        </a:spcBef>
                        <a:spcAft>
                          <a:spcPts val="0"/>
                        </a:spcAft>
                        <a:buClr>
                          <a:schemeClr val="dk1"/>
                        </a:buClr>
                        <a:buSzPts val="1800"/>
                        <a:buFont typeface="Arial"/>
                        <a:buNone/>
                      </a:pPr>
                      <a:r>
                        <a:rPr lang="en-ZA" sz="1600" b="1" u="none" strike="noStrike" cap="none"/>
                        <a:t>      Tel: </a:t>
                      </a:r>
                      <a:r>
                        <a:rPr lang="en-ZA" sz="1600" u="none" strike="noStrike" cap="none"/>
                        <a:t>018 299 4756 </a:t>
                      </a:r>
                      <a:endParaRPr sz="1600" u="none" strike="noStrike" cap="none"/>
                    </a:p>
                    <a:p>
                      <a:pPr marL="285750" marR="0" lvl="0" indent="-285750" algn="l" rtl="0">
                        <a:lnSpc>
                          <a:spcPct val="100000"/>
                        </a:lnSpc>
                        <a:spcBef>
                          <a:spcPts val="0"/>
                        </a:spcBef>
                        <a:spcAft>
                          <a:spcPts val="0"/>
                        </a:spcAft>
                        <a:buClr>
                          <a:schemeClr val="dk1"/>
                        </a:buClr>
                        <a:buSzPts val="1800"/>
                        <a:buFont typeface="Arial"/>
                        <a:buChar char="•"/>
                      </a:pPr>
                      <a:r>
                        <a:rPr lang="en-ZA" sz="1600" u="none" strike="noStrike" cap="none"/>
                        <a:t>Me Lebohang Dikoebe (C6) </a:t>
                      </a:r>
                      <a:r>
                        <a:rPr lang="en-ZA" sz="1600" b="1" u="sng" strike="noStrike" cap="none">
                          <a:solidFill>
                            <a:schemeClr val="hlink"/>
                          </a:solidFill>
                          <a:hlinkClick r:id="rId10"/>
                        </a:rPr>
                        <a:t>36464325@nwu.ac.za</a:t>
                      </a:r>
                      <a:r>
                        <a:rPr lang="en-ZA" sz="1600" b="1" u="none" strike="noStrike" cap="none"/>
                        <a:t>, </a:t>
                      </a:r>
                      <a:endParaRPr sz="1600" b="1" u="none" strike="noStrike" cap="none"/>
                    </a:p>
                    <a:p>
                      <a:pPr marL="0" marR="0" lvl="0" indent="0" algn="l" rtl="0">
                        <a:lnSpc>
                          <a:spcPct val="100000"/>
                        </a:lnSpc>
                        <a:spcBef>
                          <a:spcPts val="0"/>
                        </a:spcBef>
                        <a:spcAft>
                          <a:spcPts val="0"/>
                        </a:spcAft>
                        <a:buClr>
                          <a:schemeClr val="dk1"/>
                        </a:buClr>
                        <a:buSzPts val="1800"/>
                        <a:buFont typeface="Arial"/>
                        <a:buNone/>
                      </a:pPr>
                      <a:r>
                        <a:rPr lang="en-ZA" sz="1600" b="1" u="none" strike="noStrike" cap="none"/>
                        <a:t>      Tel: </a:t>
                      </a:r>
                      <a:r>
                        <a:rPr lang="en-ZA" sz="1600" b="0" u="none" strike="noStrike" cap="none"/>
                        <a:t>018 2994 885</a:t>
                      </a:r>
                      <a:endParaRPr sz="1600" b="0" u="none" strike="noStrike" cap="none"/>
                    </a:p>
                    <a:p>
                      <a:pPr marL="285750" marR="0" lvl="0" indent="-285750" algn="l" rtl="0">
                        <a:lnSpc>
                          <a:spcPct val="100000"/>
                        </a:lnSpc>
                        <a:spcBef>
                          <a:spcPts val="0"/>
                        </a:spcBef>
                        <a:spcAft>
                          <a:spcPts val="0"/>
                        </a:spcAft>
                        <a:buClr>
                          <a:schemeClr val="dk1"/>
                        </a:buClr>
                        <a:buSzPts val="1800"/>
                        <a:buFont typeface="Arial"/>
                        <a:buChar char="•"/>
                      </a:pPr>
                      <a:r>
                        <a:rPr lang="en-ZA" sz="1600" u="none" strike="noStrike" cap="none"/>
                        <a:t>Mr Jerome Howard (C6) </a:t>
                      </a:r>
                      <a:r>
                        <a:rPr lang="en-ZA" sz="1600" b="1" u="sng" strike="noStrike" cap="none">
                          <a:solidFill>
                            <a:schemeClr val="hlink"/>
                          </a:solidFill>
                          <a:hlinkClick r:id="rId11"/>
                        </a:rPr>
                        <a:t>jerome.howard@nwu.ac.za</a:t>
                      </a:r>
                      <a:r>
                        <a:rPr lang="en-ZA" sz="1600" b="1" u="none" strike="noStrike" cap="none"/>
                        <a:t>, </a:t>
                      </a:r>
                      <a:endParaRPr/>
                    </a:p>
                    <a:p>
                      <a:pPr marL="0" marR="0" lvl="0" indent="0" algn="l" rtl="0">
                        <a:lnSpc>
                          <a:spcPct val="100000"/>
                        </a:lnSpc>
                        <a:spcBef>
                          <a:spcPts val="0"/>
                        </a:spcBef>
                        <a:spcAft>
                          <a:spcPts val="0"/>
                        </a:spcAft>
                        <a:buClr>
                          <a:schemeClr val="dk1"/>
                        </a:buClr>
                        <a:buSzPts val="1800"/>
                        <a:buFont typeface="Arial"/>
                        <a:buNone/>
                      </a:pPr>
                      <a:r>
                        <a:rPr lang="en-ZA" sz="1600" b="1" u="none" strike="noStrike" cap="none"/>
                        <a:t>     Tel: </a:t>
                      </a:r>
                      <a:r>
                        <a:rPr lang="en-ZA" sz="1600" b="0" u="none" strike="noStrike" cap="none"/>
                        <a:t>018 299 4714</a:t>
                      </a:r>
                      <a:endParaRPr sz="1600" b="0" u="none" strike="noStrike" cap="none"/>
                    </a:p>
                    <a:p>
                      <a:pPr marL="285750" marR="0" lvl="0" indent="-171450" algn="l" rtl="0">
                        <a:lnSpc>
                          <a:spcPct val="100000"/>
                        </a:lnSpc>
                        <a:spcBef>
                          <a:spcPts val="0"/>
                        </a:spcBef>
                        <a:spcAft>
                          <a:spcPts val="0"/>
                        </a:spcAft>
                        <a:buClr>
                          <a:schemeClr val="dk1"/>
                        </a:buClr>
                        <a:buSzPts val="1800"/>
                        <a:buFont typeface="Arial"/>
                        <a:buNone/>
                      </a:pPr>
                      <a:endParaRPr sz="1600" b="1" u="none" strike="noStrike" cap="none"/>
                    </a:p>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Deputy Subject Group Leader</a:t>
                      </a:r>
                      <a:endParaRPr sz="1600" i="0" u="none" strike="noStrike" cap="none"/>
                    </a:p>
                    <a:p>
                      <a:pPr marL="0" marR="0" lvl="0" indent="0" algn="l" rtl="0">
                        <a:lnSpc>
                          <a:spcPct val="100000"/>
                        </a:lnSpc>
                        <a:spcBef>
                          <a:spcPts val="0"/>
                        </a:spcBef>
                        <a:spcAft>
                          <a:spcPts val="0"/>
                        </a:spcAft>
                        <a:buNone/>
                      </a:pPr>
                      <a:r>
                        <a:rPr lang="en-ZA" sz="1400" b="1" i="1" u="none" strike="noStrike" cap="none">
                          <a:solidFill>
                            <a:schemeClr val="dk1"/>
                          </a:solidFill>
                          <a:latin typeface="Calibri"/>
                          <a:ea typeface="Calibri"/>
                          <a:cs typeface="Calibri"/>
                          <a:sym typeface="Calibri"/>
                        </a:rPr>
                        <a:t>Adjunk Vakgroepleier </a:t>
                      </a:r>
                      <a:endParaRPr sz="1600" i="1" u="none" strike="noStrike" cap="none"/>
                    </a:p>
                    <a:p>
                      <a:pPr marL="285750" marR="0" lvl="0" indent="-285750" algn="l" rtl="0">
                        <a:lnSpc>
                          <a:spcPct val="100000"/>
                        </a:lnSpc>
                        <a:spcBef>
                          <a:spcPts val="0"/>
                        </a:spcBef>
                        <a:spcAft>
                          <a:spcPts val="0"/>
                        </a:spcAft>
                        <a:buClr>
                          <a:schemeClr val="dk1"/>
                        </a:buClr>
                        <a:buSzPts val="1800"/>
                        <a:buFont typeface="Arial"/>
                        <a:buChar char="•"/>
                      </a:pPr>
                      <a:r>
                        <a:rPr lang="en-ZA" sz="1600" u="none" strike="noStrike" cap="none"/>
                        <a:t>Me Sandra Fourie</a:t>
                      </a:r>
                      <a:endParaRPr/>
                    </a:p>
                    <a:p>
                      <a:pPr marL="0" marR="0" lvl="0" indent="0" algn="l" rtl="0">
                        <a:lnSpc>
                          <a:spcPct val="100000"/>
                        </a:lnSpc>
                        <a:spcBef>
                          <a:spcPts val="0"/>
                        </a:spcBef>
                        <a:spcAft>
                          <a:spcPts val="0"/>
                        </a:spcAft>
                        <a:buClr>
                          <a:schemeClr val="dk1"/>
                        </a:buClr>
                        <a:buSzPts val="1800"/>
                        <a:buFont typeface="Arial"/>
                        <a:buNone/>
                      </a:pPr>
                      <a:r>
                        <a:rPr lang="en-ZA" sz="1600" b="1" u="none" strike="noStrike" cap="none"/>
                        <a:t>       </a:t>
                      </a:r>
                      <a:r>
                        <a:rPr lang="en-ZA" sz="1600" b="1" u="sng" strike="noStrike" cap="none">
                          <a:solidFill>
                            <a:schemeClr val="hlink"/>
                          </a:solidFill>
                          <a:hlinkClick r:id="rId6"/>
                        </a:rPr>
                        <a:t>24095354@nwu.ac.za</a:t>
                      </a:r>
                      <a:endParaRPr sz="1600" b="1" u="none" strike="noStrike" cap="none"/>
                    </a:p>
                    <a:p>
                      <a:pPr marL="0" marR="0" lvl="0" indent="0" algn="l" rtl="0">
                        <a:lnSpc>
                          <a:spcPct val="100000"/>
                        </a:lnSpc>
                        <a:spcBef>
                          <a:spcPts val="0"/>
                        </a:spcBef>
                        <a:spcAft>
                          <a:spcPts val="0"/>
                        </a:spcAft>
                        <a:buClr>
                          <a:schemeClr val="dk1"/>
                        </a:buClr>
                        <a:buSzPts val="1800"/>
                        <a:buFont typeface="Arial"/>
                        <a:buNone/>
                      </a:pPr>
                      <a:endParaRPr sz="16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1600"/>
                        <a:buFont typeface="Arial"/>
                        <a:buNone/>
                      </a:pPr>
                      <a:r>
                        <a:rPr lang="en-ZA" sz="1600" b="1" i="0" u="none" strike="noStrike" cap="none"/>
                        <a:t>Administration / </a:t>
                      </a:r>
                      <a:r>
                        <a:rPr lang="en-ZA" sz="1600" b="1" i="1" u="none" strike="noStrike" cap="none">
                          <a:solidFill>
                            <a:schemeClr val="dk1"/>
                          </a:solidFill>
                          <a:latin typeface="Calibri"/>
                          <a:ea typeface="Calibri"/>
                          <a:cs typeface="Calibri"/>
                          <a:sym typeface="Calibri"/>
                        </a:rPr>
                        <a:t>Administrasie </a:t>
                      </a:r>
                      <a:endParaRPr sz="1600" b="1" i="1" u="none" strike="noStrike" cap="none"/>
                    </a:p>
                    <a:p>
                      <a:pPr marL="400050" marR="0" lvl="0" indent="-171450" algn="l" rtl="0">
                        <a:lnSpc>
                          <a:spcPct val="100000"/>
                        </a:lnSpc>
                        <a:spcBef>
                          <a:spcPts val="0"/>
                        </a:spcBef>
                        <a:spcAft>
                          <a:spcPts val="0"/>
                        </a:spcAft>
                        <a:buClr>
                          <a:srgbClr val="000000"/>
                        </a:buClr>
                        <a:buSzPts val="1800"/>
                        <a:buFont typeface="Arial"/>
                        <a:buNone/>
                      </a:pPr>
                      <a:endParaRPr sz="1600" b="1" u="none" strike="noStrike" cap="none"/>
                    </a:p>
                    <a:p>
                      <a:pPr marL="400050" marR="0" lvl="0" indent="-285750" algn="l" rtl="0">
                        <a:lnSpc>
                          <a:spcPct val="100000"/>
                        </a:lnSpc>
                        <a:spcBef>
                          <a:spcPts val="0"/>
                        </a:spcBef>
                        <a:spcAft>
                          <a:spcPts val="0"/>
                        </a:spcAft>
                        <a:buClr>
                          <a:srgbClr val="000000"/>
                        </a:buClr>
                        <a:buSzPts val="1800"/>
                        <a:buFont typeface="Arial"/>
                        <a:buChar char="•"/>
                      </a:pPr>
                      <a:r>
                        <a:rPr lang="en-ZA" sz="1600" b="0" u="none" strike="noStrike" cap="none"/>
                        <a:t>Me Lorraine Lehihi  (11B G 139)</a:t>
                      </a:r>
                      <a:endParaRPr/>
                    </a:p>
                    <a:p>
                      <a:pPr marL="114300" marR="0" lvl="0" indent="0" algn="l" rtl="0">
                        <a:lnSpc>
                          <a:spcPct val="100000"/>
                        </a:lnSpc>
                        <a:spcBef>
                          <a:spcPts val="0"/>
                        </a:spcBef>
                        <a:spcAft>
                          <a:spcPts val="0"/>
                        </a:spcAft>
                        <a:buClr>
                          <a:srgbClr val="000000"/>
                        </a:buClr>
                        <a:buSzPts val="1800"/>
                        <a:buFont typeface="Arial"/>
                        <a:buNone/>
                      </a:pPr>
                      <a:r>
                        <a:rPr lang="en-ZA" sz="1600" b="1" u="none" strike="noStrike" cap="none"/>
                        <a:t>      </a:t>
                      </a:r>
                      <a:r>
                        <a:rPr lang="en-ZA" sz="1600" b="1" u="sng" strike="noStrike" cap="none">
                          <a:solidFill>
                            <a:schemeClr val="hlink"/>
                          </a:solidFill>
                          <a:hlinkClick r:id="rId12"/>
                        </a:rPr>
                        <a:t>26525216@nwu.ac.za</a:t>
                      </a:r>
                      <a:r>
                        <a:rPr lang="en-ZA" sz="1600" b="1" u="none" strike="noStrike" cap="none"/>
                        <a:t> </a:t>
                      </a:r>
                      <a:endParaRPr sz="1600" b="1" u="sng" strike="noStrike" cap="none">
                        <a:solidFill>
                          <a:schemeClr val="hlink"/>
                        </a:solidFill>
                      </a:endParaRPr>
                    </a:p>
                    <a:p>
                      <a:pPr marL="114300" marR="0" lvl="0" indent="0" algn="l" rtl="0">
                        <a:lnSpc>
                          <a:spcPct val="100000"/>
                        </a:lnSpc>
                        <a:spcBef>
                          <a:spcPts val="0"/>
                        </a:spcBef>
                        <a:spcAft>
                          <a:spcPts val="0"/>
                        </a:spcAft>
                        <a:buClr>
                          <a:srgbClr val="000000"/>
                        </a:buClr>
                        <a:buSzPts val="1800"/>
                        <a:buFont typeface="Arial"/>
                        <a:buNone/>
                      </a:pPr>
                      <a:r>
                        <a:rPr lang="en-ZA" sz="1600" b="1" u="none" strike="noStrike" cap="none">
                          <a:solidFill>
                            <a:schemeClr val="dk1"/>
                          </a:solidFill>
                        </a:rPr>
                        <a:t>      Tel:  </a:t>
                      </a:r>
                      <a:r>
                        <a:rPr lang="en-ZA" sz="1600" b="0" u="none" strike="noStrike" cap="none">
                          <a:solidFill>
                            <a:schemeClr val="dk1"/>
                          </a:solidFill>
                        </a:rPr>
                        <a:t>016 910 3085</a:t>
                      </a:r>
                      <a:endParaRPr/>
                    </a:p>
                    <a:p>
                      <a:pPr marL="114300" marR="0" lvl="0" indent="0" algn="l" rtl="0">
                        <a:lnSpc>
                          <a:spcPct val="100000"/>
                        </a:lnSpc>
                        <a:spcBef>
                          <a:spcPts val="0"/>
                        </a:spcBef>
                        <a:spcAft>
                          <a:spcPts val="0"/>
                        </a:spcAft>
                        <a:buClr>
                          <a:srgbClr val="000000"/>
                        </a:buClr>
                        <a:buSzPts val="1800"/>
                        <a:buFont typeface="Arial"/>
                        <a:buNone/>
                      </a:pPr>
                      <a:endParaRPr sz="1600" b="0" u="none" strike="noStrike" cap="none">
                        <a:solidFill>
                          <a:schemeClr val="dk1"/>
                        </a:solidFill>
                      </a:endParaRPr>
                    </a:p>
                    <a:p>
                      <a:pPr marL="114300" marR="0" lvl="0" indent="0" algn="l" rtl="0">
                        <a:lnSpc>
                          <a:spcPct val="100000"/>
                        </a:lnSpc>
                        <a:spcBef>
                          <a:spcPts val="0"/>
                        </a:spcBef>
                        <a:spcAft>
                          <a:spcPts val="0"/>
                        </a:spcAft>
                        <a:buClr>
                          <a:srgbClr val="000000"/>
                        </a:buClr>
                        <a:buSzPts val="1800"/>
                        <a:buFont typeface="Arial"/>
                        <a:buNone/>
                      </a:pPr>
                      <a:endParaRPr sz="1600" b="0" u="none" strike="noStrike" cap="none">
                        <a:solidFill>
                          <a:schemeClr val="dk1"/>
                        </a:solidFill>
                      </a:endParaRPr>
                    </a:p>
                    <a:p>
                      <a:pPr marL="114300" marR="0" lvl="0" indent="0" algn="l" rtl="0">
                        <a:lnSpc>
                          <a:spcPct val="100000"/>
                        </a:lnSpc>
                        <a:spcBef>
                          <a:spcPts val="0"/>
                        </a:spcBef>
                        <a:spcAft>
                          <a:spcPts val="0"/>
                        </a:spcAft>
                        <a:buClr>
                          <a:srgbClr val="000000"/>
                        </a:buClr>
                        <a:buSzPts val="1800"/>
                        <a:buFont typeface="Arial"/>
                        <a:buNone/>
                      </a:pPr>
                      <a:endParaRPr sz="1600" b="0" u="none" strike="noStrike" cap="none">
                        <a:solidFill>
                          <a:schemeClr val="dk1"/>
                        </a:solidFill>
                      </a:endParaRPr>
                    </a:p>
                    <a:p>
                      <a:pPr marL="114300" marR="0" lvl="0" indent="0" algn="l" rtl="0">
                        <a:lnSpc>
                          <a:spcPct val="100000"/>
                        </a:lnSpc>
                        <a:spcBef>
                          <a:spcPts val="0"/>
                        </a:spcBef>
                        <a:spcAft>
                          <a:spcPts val="0"/>
                        </a:spcAft>
                        <a:buClr>
                          <a:srgbClr val="000000"/>
                        </a:buClr>
                        <a:buSzPts val="1800"/>
                        <a:buFont typeface="Arial"/>
                        <a:buNone/>
                      </a:pPr>
                      <a:endParaRPr sz="1600" b="0" u="none" strike="noStrike" cap="none">
                        <a:solidFill>
                          <a:schemeClr val="dk1"/>
                        </a:solidFill>
                      </a:endParaRPr>
                    </a:p>
                    <a:p>
                      <a:pPr marL="114300" marR="0" lvl="0" indent="0" algn="l" rtl="0">
                        <a:lnSpc>
                          <a:spcPct val="100000"/>
                        </a:lnSpc>
                        <a:spcBef>
                          <a:spcPts val="0"/>
                        </a:spcBef>
                        <a:spcAft>
                          <a:spcPts val="0"/>
                        </a:spcAft>
                        <a:buClr>
                          <a:srgbClr val="000000"/>
                        </a:buClr>
                        <a:buSzPts val="1800"/>
                        <a:buFont typeface="Arial"/>
                        <a:buNone/>
                      </a:pPr>
                      <a:endParaRPr sz="1600" b="0" u="none" strike="noStrike" cap="none">
                        <a:solidFill>
                          <a:schemeClr val="dk1"/>
                        </a:solidFill>
                      </a:endParaRPr>
                    </a:p>
                    <a:p>
                      <a:pPr marL="0" marR="0" lvl="0" indent="0" algn="l" rtl="0">
                        <a:lnSpc>
                          <a:spcPct val="100000"/>
                        </a:lnSpc>
                        <a:spcBef>
                          <a:spcPts val="0"/>
                        </a:spcBef>
                        <a:spcAft>
                          <a:spcPts val="0"/>
                        </a:spcAft>
                        <a:buClr>
                          <a:schemeClr val="dk1"/>
                        </a:buClr>
                        <a:buSzPts val="1800"/>
                        <a:buFont typeface="Arial"/>
                        <a:buNone/>
                      </a:pPr>
                      <a:endParaRPr sz="1600" b="1" u="none" strike="noStrike" cap="none"/>
                    </a:p>
                    <a:p>
                      <a:pPr marL="0" marR="0" lvl="0" indent="0" algn="l" rtl="0">
                        <a:lnSpc>
                          <a:spcPct val="100000"/>
                        </a:lnSpc>
                        <a:spcBef>
                          <a:spcPts val="0"/>
                        </a:spcBef>
                        <a:spcAft>
                          <a:spcPts val="0"/>
                        </a:spcAft>
                        <a:buClr>
                          <a:schemeClr val="dk1"/>
                        </a:buClr>
                        <a:buSzPts val="1800"/>
                        <a:buFont typeface="Arial"/>
                        <a:buNone/>
                      </a:pPr>
                      <a:r>
                        <a:rPr lang="en-ZA" sz="1400" b="1" i="0" u="none" strike="noStrike" cap="none"/>
                        <a:t>Deputy Subject Group Leader</a:t>
                      </a:r>
                      <a:endParaRPr/>
                    </a:p>
                    <a:p>
                      <a:pPr marL="0" marR="0" lvl="0" indent="0" algn="l" rtl="0">
                        <a:lnSpc>
                          <a:spcPct val="100000"/>
                        </a:lnSpc>
                        <a:spcBef>
                          <a:spcPts val="0"/>
                        </a:spcBef>
                        <a:spcAft>
                          <a:spcPts val="0"/>
                        </a:spcAft>
                        <a:buClr>
                          <a:schemeClr val="dk1"/>
                        </a:buClr>
                        <a:buSzPts val="1800"/>
                        <a:buFont typeface="Arial"/>
                        <a:buNone/>
                      </a:pPr>
                      <a:r>
                        <a:rPr lang="en-ZA" sz="1400" b="1" i="1" u="none" strike="noStrike" cap="none">
                          <a:solidFill>
                            <a:schemeClr val="dk1"/>
                          </a:solidFill>
                          <a:latin typeface="Calibri"/>
                          <a:ea typeface="Calibri"/>
                          <a:cs typeface="Calibri"/>
                          <a:sym typeface="Calibri"/>
                        </a:rPr>
                        <a:t>Adjunk Vakgroepleier </a:t>
                      </a:r>
                      <a:endParaRPr sz="1400" i="1" u="none" strike="noStrike" cap="none"/>
                    </a:p>
                    <a:p>
                      <a:pPr marL="285750" marR="0" lvl="0" indent="-285750" algn="l" rtl="0">
                        <a:lnSpc>
                          <a:spcPct val="100000"/>
                        </a:lnSpc>
                        <a:spcBef>
                          <a:spcPts val="0"/>
                        </a:spcBef>
                        <a:spcAft>
                          <a:spcPts val="0"/>
                        </a:spcAft>
                        <a:buClr>
                          <a:schemeClr val="dk1"/>
                        </a:buClr>
                        <a:buSzPts val="1800"/>
                        <a:buFont typeface="Arial"/>
                        <a:buChar char="•"/>
                      </a:pPr>
                      <a:r>
                        <a:rPr lang="en-ZA" sz="1600" u="none" strike="noStrike" cap="none"/>
                        <a:t>Me Skyler Pedro</a:t>
                      </a:r>
                      <a:endParaRPr/>
                    </a:p>
                    <a:p>
                      <a:pPr marL="0" marR="0" lvl="0" indent="0" algn="l" rtl="0">
                        <a:lnSpc>
                          <a:spcPct val="100000"/>
                        </a:lnSpc>
                        <a:spcBef>
                          <a:spcPts val="0"/>
                        </a:spcBef>
                        <a:spcAft>
                          <a:spcPts val="0"/>
                        </a:spcAft>
                        <a:buClr>
                          <a:schemeClr val="dk1"/>
                        </a:buClr>
                        <a:buSzPts val="1800"/>
                        <a:buFont typeface="Arial"/>
                        <a:buNone/>
                      </a:pPr>
                      <a:r>
                        <a:rPr lang="en-ZA" sz="1600" u="none" strike="noStrike" cap="none"/>
                        <a:t>       </a:t>
                      </a:r>
                      <a:r>
                        <a:rPr lang="en-ZA" sz="1600" b="1" u="sng" strike="noStrike" cap="none">
                          <a:solidFill>
                            <a:schemeClr val="hlink"/>
                          </a:solidFill>
                          <a:hlinkClick r:id="rId13"/>
                        </a:rPr>
                        <a:t>Skyler.Pedro@nwu.ac.za</a:t>
                      </a:r>
                      <a:r>
                        <a:rPr lang="en-ZA" sz="1600" b="1" u="none" strike="noStrike" cap="none"/>
                        <a:t>  </a:t>
                      </a:r>
                      <a:endParaRPr sz="1600" b="1" u="sng" strike="noStrike" cap="none">
                        <a:solidFill>
                          <a:schemeClr val="hlink"/>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1270025">
                <a:tc gridSpan="2">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B.Ed Foundation Phase Programme leader</a:t>
                      </a:r>
                      <a:endParaRPr sz="2000" u="none" strike="noStrike" cap="none"/>
                    </a:p>
                    <a:p>
                      <a:pPr marL="0" marR="0" lvl="0" indent="0" algn="l" rtl="0">
                        <a:lnSpc>
                          <a:spcPct val="100000"/>
                        </a:lnSpc>
                        <a:spcBef>
                          <a:spcPts val="0"/>
                        </a:spcBef>
                        <a:spcAft>
                          <a:spcPts val="0"/>
                        </a:spcAft>
                        <a:buNone/>
                      </a:pPr>
                      <a:r>
                        <a:rPr lang="en-ZA" sz="1400" b="1" i="1" u="none" strike="noStrike" cap="none">
                          <a:solidFill>
                            <a:schemeClr val="dk1"/>
                          </a:solidFill>
                          <a:latin typeface="Calibri"/>
                          <a:ea typeface="Calibri"/>
                          <a:cs typeface="Calibri"/>
                          <a:sym typeface="Calibri"/>
                        </a:rPr>
                        <a:t>B.Ed Grondslagfase Programleier </a:t>
                      </a:r>
                      <a:endParaRPr sz="2000" u="none" strike="noStrike" cap="none"/>
                    </a:p>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Me Susan Maree</a:t>
                      </a:r>
                      <a:endParaRPr sz="2000" b="1" u="none" strike="noStrike" cap="none"/>
                    </a:p>
                    <a:p>
                      <a:pPr marL="0" marR="0" lvl="0" indent="0" algn="l" rtl="0">
                        <a:lnSpc>
                          <a:spcPct val="100000"/>
                        </a:lnSpc>
                        <a:spcBef>
                          <a:spcPts val="0"/>
                        </a:spcBef>
                        <a:spcAft>
                          <a:spcPts val="0"/>
                        </a:spcAft>
                        <a:buNone/>
                      </a:pPr>
                      <a:r>
                        <a:rPr lang="en-ZA" sz="1400" b="1" i="0" u="sng" strike="noStrike" cap="none">
                          <a:solidFill>
                            <a:schemeClr val="dk1"/>
                          </a:solidFill>
                          <a:latin typeface="Calibri"/>
                          <a:ea typeface="Calibri"/>
                          <a:cs typeface="Calibri"/>
                          <a:sym typeface="Calibri"/>
                          <a:hlinkClick r:id="rId14">
                            <a:extLst>
                              <a:ext uri="{A12FA001-AC4F-418D-AE19-62706E023703}">
                                <ahyp:hlinkClr xmlns:ahyp="http://schemas.microsoft.com/office/drawing/2018/hyperlinkcolor" val="tx"/>
                              </a:ext>
                            </a:extLst>
                          </a:hlinkClick>
                        </a:rPr>
                        <a:t>Susan.Maree@nwu.ac.za</a:t>
                      </a:r>
                      <a:r>
                        <a:rPr lang="en-ZA" sz="1400" b="1" i="0" u="none" strike="noStrike" cap="none">
                          <a:solidFill>
                            <a:schemeClr val="dk1"/>
                          </a:solidFill>
                          <a:latin typeface="Calibri"/>
                          <a:ea typeface="Calibri"/>
                          <a:cs typeface="Calibri"/>
                          <a:sym typeface="Calibri"/>
                        </a:rPr>
                        <a:t>  </a:t>
                      </a:r>
                      <a:endParaRPr sz="2000" u="none" strike="noStrike" cap="none"/>
                    </a:p>
                    <a:p>
                      <a:pPr marL="0" marR="0" lvl="0" indent="0" algn="ctr" rtl="0">
                        <a:lnSpc>
                          <a:spcPct val="100000"/>
                        </a:lnSpc>
                        <a:spcBef>
                          <a:spcPts val="0"/>
                        </a:spcBef>
                        <a:spcAft>
                          <a:spcPts val="0"/>
                        </a:spcAft>
                        <a:buClr>
                          <a:srgbClr val="000000"/>
                        </a:buClr>
                        <a:buSzPts val="2000"/>
                        <a:buFont typeface="Arial"/>
                        <a:buNone/>
                      </a:pPr>
                      <a:endParaRPr sz="2000" b="1"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DEAF6"/>
                    </a:solidFill>
                  </a:tcPr>
                </a:tc>
                <a:tc hMerge="1">
                  <a:txBody>
                    <a:bodyPr/>
                    <a:lstStyle/>
                    <a:p>
                      <a:endParaRPr lang="en-US"/>
                    </a:p>
                  </a:txBody>
                  <a:tcPr/>
                </a:tc>
                <a:tc gridSpan="2">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Subject Group Leader: Early Childhood Development and Education (ECDE)</a:t>
                      </a:r>
                      <a:endParaRPr sz="2000" u="none" strike="noStrike" cap="none"/>
                    </a:p>
                    <a:p>
                      <a:pPr marL="0" marR="0" lvl="0" indent="0" algn="l" rtl="0">
                        <a:lnSpc>
                          <a:spcPct val="100000"/>
                        </a:lnSpc>
                        <a:spcBef>
                          <a:spcPts val="0"/>
                        </a:spcBef>
                        <a:spcAft>
                          <a:spcPts val="0"/>
                        </a:spcAft>
                        <a:buNone/>
                      </a:pPr>
                      <a:r>
                        <a:rPr lang="en-ZA" sz="1400" b="1" i="1" u="none" strike="noStrike" cap="none">
                          <a:solidFill>
                            <a:schemeClr val="dk1"/>
                          </a:solidFill>
                          <a:latin typeface="Calibri"/>
                          <a:ea typeface="Calibri"/>
                          <a:cs typeface="Calibri"/>
                          <a:sym typeface="Calibri"/>
                        </a:rPr>
                        <a:t>Vakgroepleier: Vroeë Kindontwikkeling en Opvoeding (VKOO) </a:t>
                      </a:r>
                      <a:endParaRPr sz="2000" u="none" strike="noStrike" cap="none"/>
                    </a:p>
                    <a:p>
                      <a:pPr marL="0" marR="0" lvl="0" indent="0" algn="l" rtl="0">
                        <a:lnSpc>
                          <a:spcPct val="100000"/>
                        </a:lnSpc>
                        <a:spcBef>
                          <a:spcPts val="0"/>
                        </a:spcBef>
                        <a:spcAft>
                          <a:spcPts val="0"/>
                        </a:spcAft>
                        <a:buNone/>
                      </a:pPr>
                      <a:r>
                        <a:rPr lang="en-ZA" sz="1400" b="1" i="0" u="none" strike="noStrike" cap="none">
                          <a:solidFill>
                            <a:schemeClr val="dk1"/>
                          </a:solidFill>
                          <a:latin typeface="Calibri"/>
                          <a:ea typeface="Calibri"/>
                          <a:cs typeface="Calibri"/>
                          <a:sym typeface="Calibri"/>
                        </a:rPr>
                        <a:t>Me Andri Schoonen</a:t>
                      </a:r>
                      <a:endParaRPr sz="2000" u="none" strike="noStrike" cap="none"/>
                    </a:p>
                    <a:p>
                      <a:pPr marL="0" marR="0" lvl="0" indent="0" algn="l" rtl="0">
                        <a:lnSpc>
                          <a:spcPct val="100000"/>
                        </a:lnSpc>
                        <a:spcBef>
                          <a:spcPts val="0"/>
                        </a:spcBef>
                        <a:spcAft>
                          <a:spcPts val="0"/>
                        </a:spcAft>
                        <a:buNone/>
                      </a:pPr>
                      <a:r>
                        <a:rPr lang="en-ZA" sz="1400" b="1" i="0" u="sng" strike="noStrike" cap="none">
                          <a:solidFill>
                            <a:schemeClr val="dk1"/>
                          </a:solidFill>
                          <a:latin typeface="Calibri"/>
                          <a:ea typeface="Calibri"/>
                          <a:cs typeface="Calibri"/>
                          <a:sym typeface="Calibri"/>
                          <a:hlinkClick r:id="rId15">
                            <a:extLst>
                              <a:ext uri="{A12FA001-AC4F-418D-AE19-62706E023703}">
                                <ahyp:hlinkClr xmlns:ahyp="http://schemas.microsoft.com/office/drawing/2018/hyperlinkcolor" val="tx"/>
                              </a:ext>
                            </a:extLst>
                          </a:hlinkClick>
                        </a:rPr>
                        <a:t>Andri.Schoonen@nwu.ac.za</a:t>
                      </a:r>
                      <a:endParaRPr sz="2000" u="none" strike="noStrike" cap="none"/>
                    </a:p>
                    <a:p>
                      <a:pPr marL="0" marR="0" lvl="0" indent="0" algn="ctr" rtl="0">
                        <a:lnSpc>
                          <a:spcPct val="100000"/>
                        </a:lnSpc>
                        <a:spcBef>
                          <a:spcPts val="0"/>
                        </a:spcBef>
                        <a:spcAft>
                          <a:spcPts val="0"/>
                        </a:spcAft>
                        <a:buClr>
                          <a:srgbClr val="000000"/>
                        </a:buClr>
                        <a:buSzPts val="2000"/>
                        <a:buFont typeface="Arial"/>
                        <a:buNone/>
                      </a:pPr>
                      <a:endParaRPr sz="2000" b="1"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DEAF6"/>
                    </a:solidFill>
                  </a:tcPr>
                </a:tc>
                <a:tc hMerge="1">
                  <a:txBody>
                    <a:bodyPr/>
                    <a:lstStyle/>
                    <a:p>
                      <a:endParaRPr lang="en-US"/>
                    </a:p>
                  </a:txBody>
                  <a:tcPr/>
                </a:tc>
                <a:extLst>
                  <a:ext uri="{0D108BD9-81ED-4DB2-BD59-A6C34878D82A}">
                    <a16:rowId xmlns:a16="http://schemas.microsoft.com/office/drawing/2014/main" val="10002"/>
                  </a:ext>
                </a:extLst>
              </a:tr>
            </a:tbl>
          </a:graphicData>
        </a:graphic>
      </p:graphicFrame>
      <p:pic>
        <p:nvPicPr>
          <p:cNvPr id="122" name="Google Shape;122;p4"/>
          <p:cNvPicPr preferRelativeResize="0"/>
          <p:nvPr/>
        </p:nvPicPr>
        <p:blipFill rotWithShape="1">
          <a:blip r:embed="rId16">
            <a:alphaModFix/>
          </a:blip>
          <a:srcRect/>
          <a:stretch/>
        </p:blipFill>
        <p:spPr>
          <a:xfrm>
            <a:off x="11049000" y="288646"/>
            <a:ext cx="609600" cy="6096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2"/>
                                        </p:tgtEl>
                                        <p:attrNameLst>
                                          <p:attrName>style.visibility</p:attrName>
                                        </p:attrNameLst>
                                      </p:cBhvr>
                                      <p:to>
                                        <p:strVal val="visible"/>
                                      </p:to>
                                    </p:set>
                                    <p:animEffect transition="in" filter="fade">
                                      <p:cBhvr>
                                        <p:cTn id="7" dur="5000"/>
                                        <p:tgtEl>
                                          <p:spTgt spid="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pic>
        <p:nvPicPr>
          <p:cNvPr id="127" name="Google Shape;127;p5"/>
          <p:cNvPicPr preferRelativeResize="0"/>
          <p:nvPr/>
        </p:nvPicPr>
        <p:blipFill rotWithShape="1">
          <a:blip r:embed="rId3">
            <a:alphaModFix/>
          </a:blip>
          <a:srcRect/>
          <a:stretch/>
        </p:blipFill>
        <p:spPr>
          <a:xfrm>
            <a:off x="0" y="0"/>
            <a:ext cx="12192000" cy="1352550"/>
          </a:xfrm>
          <a:prstGeom prst="rect">
            <a:avLst/>
          </a:prstGeom>
          <a:noFill/>
          <a:ln>
            <a:noFill/>
          </a:ln>
        </p:spPr>
      </p:pic>
      <p:sp>
        <p:nvSpPr>
          <p:cNvPr id="128" name="Google Shape;128;p5"/>
          <p:cNvSpPr txBox="1">
            <a:spLocks noGrp="1"/>
          </p:cNvSpPr>
          <p:nvPr>
            <p:ph type="title"/>
          </p:nvPr>
        </p:nvSpPr>
        <p:spPr>
          <a:xfrm>
            <a:off x="838200" y="1"/>
            <a:ext cx="10515600" cy="1455248"/>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4400"/>
              <a:buNone/>
            </a:pPr>
            <a:r>
              <a:rPr lang="en-ZA" b="1">
                <a:solidFill>
                  <a:schemeClr val="lt1"/>
                </a:solidFill>
              </a:rPr>
              <a:t>Registration process / </a:t>
            </a:r>
            <a:r>
              <a:rPr lang="en-ZA" b="1" i="1">
                <a:solidFill>
                  <a:schemeClr val="lt1"/>
                </a:solidFill>
              </a:rPr>
              <a:t>Registrasieproses </a:t>
            </a:r>
            <a:endParaRPr i="1"/>
          </a:p>
        </p:txBody>
      </p:sp>
      <p:sp>
        <p:nvSpPr>
          <p:cNvPr id="129" name="Google Shape;129;p5"/>
          <p:cNvSpPr txBox="1">
            <a:spLocks noGrp="1"/>
          </p:cNvSpPr>
          <p:nvPr>
            <p:ph type="body" idx="1"/>
          </p:nvPr>
        </p:nvSpPr>
        <p:spPr>
          <a:xfrm>
            <a:off x="373224" y="1352550"/>
            <a:ext cx="5645021" cy="4824413"/>
          </a:xfrm>
          <a:prstGeom prst="rect">
            <a:avLst/>
          </a:prstGeom>
          <a:noFill/>
          <a:ln>
            <a:noFill/>
          </a:ln>
        </p:spPr>
        <p:txBody>
          <a:bodyPr spcFirstLastPara="1" wrap="square" lIns="91425" tIns="45700" rIns="91425" bIns="45700" anchor="t" anchorCtr="0">
            <a:noAutofit/>
          </a:bodyPr>
          <a:lstStyle/>
          <a:p>
            <a:pPr marL="457200" lvl="0" indent="-342900" algn="l" rtl="0">
              <a:lnSpc>
                <a:spcPct val="100000"/>
              </a:lnSpc>
              <a:spcBef>
                <a:spcPts val="1000"/>
              </a:spcBef>
              <a:spcAft>
                <a:spcPts val="0"/>
              </a:spcAft>
              <a:buSzPts val="1800"/>
              <a:buFont typeface="Arial"/>
              <a:buChar char="•"/>
            </a:pPr>
            <a:r>
              <a:rPr lang="en-ZA" sz="2400" dirty="0"/>
              <a:t>Do not rush the registration process.</a:t>
            </a:r>
            <a:endParaRPr dirty="0"/>
          </a:p>
          <a:p>
            <a:pPr marL="457200" lvl="0" indent="-342900" algn="l" rtl="0">
              <a:lnSpc>
                <a:spcPct val="100000"/>
              </a:lnSpc>
              <a:spcBef>
                <a:spcPts val="1000"/>
              </a:spcBef>
              <a:spcAft>
                <a:spcPts val="0"/>
              </a:spcAft>
              <a:buSzPts val="1800"/>
              <a:buFont typeface="Arial"/>
              <a:buChar char="•"/>
            </a:pPr>
            <a:r>
              <a:rPr lang="en-ZA" sz="2400" u="sng" dirty="0"/>
              <a:t>Read and listen </a:t>
            </a:r>
            <a:r>
              <a:rPr lang="en-ZA" sz="2400" dirty="0"/>
              <a:t>to the instructions.</a:t>
            </a:r>
            <a:endParaRPr sz="2400" dirty="0"/>
          </a:p>
          <a:p>
            <a:pPr marL="457200" lvl="0" indent="-342900" algn="l" rtl="0">
              <a:lnSpc>
                <a:spcPct val="100000"/>
              </a:lnSpc>
              <a:spcBef>
                <a:spcPts val="1000"/>
              </a:spcBef>
              <a:spcAft>
                <a:spcPts val="0"/>
              </a:spcAft>
              <a:buSzPts val="1800"/>
              <a:buFont typeface="Arial"/>
              <a:buChar char="•"/>
            </a:pPr>
            <a:r>
              <a:rPr lang="en-ZA" sz="2400" dirty="0"/>
              <a:t>A mistake with your registration may result in huge consequences. </a:t>
            </a:r>
            <a:endParaRPr dirty="0"/>
          </a:p>
          <a:p>
            <a:pPr marL="457200" lvl="0" indent="-342900" algn="l" rtl="0">
              <a:lnSpc>
                <a:spcPct val="100000"/>
              </a:lnSpc>
              <a:spcBef>
                <a:spcPts val="1000"/>
              </a:spcBef>
              <a:spcAft>
                <a:spcPts val="0"/>
              </a:spcAft>
              <a:buSzPts val="1800"/>
              <a:buFont typeface="Arial"/>
              <a:buChar char="•"/>
            </a:pPr>
            <a:r>
              <a:rPr lang="en-ZA" sz="2400" dirty="0"/>
              <a:t>Choose the program that you follow:</a:t>
            </a:r>
            <a:endParaRPr dirty="0"/>
          </a:p>
          <a:p>
            <a:pPr marL="457200" lvl="0" indent="-342900" algn="l" rtl="0">
              <a:lnSpc>
                <a:spcPct val="100000"/>
              </a:lnSpc>
              <a:spcBef>
                <a:spcPts val="1000"/>
              </a:spcBef>
              <a:spcAft>
                <a:spcPts val="0"/>
              </a:spcAft>
              <a:buSzPts val="1800"/>
              <a:buFont typeface="Arial"/>
              <a:buChar char="•"/>
            </a:pPr>
            <a:r>
              <a:rPr lang="en-ZA" sz="2400" b="1" dirty="0"/>
              <a:t>Distance students</a:t>
            </a:r>
            <a:r>
              <a:rPr lang="en-ZA" sz="2400" dirty="0"/>
              <a:t>: </a:t>
            </a:r>
            <a:r>
              <a:rPr lang="en-ZA" sz="2400" b="1" u="sng" dirty="0"/>
              <a:t>4FB-J01 (1</a:t>
            </a:r>
            <a:r>
              <a:rPr lang="en-ZA" sz="2400" b="1" u="sng" baseline="30000" dirty="0"/>
              <a:t>st</a:t>
            </a:r>
            <a:r>
              <a:rPr lang="en-ZA" sz="2400" b="1" u="sng" dirty="0"/>
              <a:t> years);  4BJ-J01 (2</a:t>
            </a:r>
            <a:r>
              <a:rPr lang="en-ZA" sz="2400" b="1" u="sng" baseline="30000" dirty="0"/>
              <a:t>nd</a:t>
            </a:r>
            <a:r>
              <a:rPr lang="en-ZA" sz="2400" b="1" u="sng" dirty="0"/>
              <a:t> - 4</a:t>
            </a:r>
            <a:r>
              <a:rPr lang="en-ZA" sz="2400" b="1" u="sng" baseline="30000" dirty="0"/>
              <a:t>th</a:t>
            </a:r>
            <a:r>
              <a:rPr lang="en-ZA" sz="2400" b="1" u="sng" dirty="0"/>
              <a:t> years)</a:t>
            </a:r>
            <a:endParaRPr dirty="0"/>
          </a:p>
          <a:p>
            <a:pPr marL="457200" lvl="0" indent="-342900" algn="l" rtl="0">
              <a:lnSpc>
                <a:spcPct val="100000"/>
              </a:lnSpc>
              <a:spcBef>
                <a:spcPts val="1000"/>
              </a:spcBef>
              <a:spcAft>
                <a:spcPts val="0"/>
              </a:spcAft>
              <a:buSzPts val="1800"/>
              <a:buFont typeface="Arial"/>
              <a:buChar char="•"/>
            </a:pPr>
            <a:r>
              <a:rPr lang="en-ZA" sz="2400" b="1" dirty="0"/>
              <a:t>Contact students: </a:t>
            </a:r>
            <a:r>
              <a:rPr lang="en-ZA" sz="2400" b="1" u="sng" dirty="0"/>
              <a:t>4FA-J01(1</a:t>
            </a:r>
            <a:r>
              <a:rPr lang="en-ZA" sz="2400" b="1" u="sng" baseline="30000" dirty="0"/>
              <a:t>st</a:t>
            </a:r>
            <a:r>
              <a:rPr lang="en-ZA" sz="2400" b="1" u="sng" dirty="0"/>
              <a:t> years); 4BH-J01 (2</a:t>
            </a:r>
            <a:r>
              <a:rPr lang="en-ZA" sz="2400" b="1" u="sng" baseline="30000" dirty="0"/>
              <a:t>nd</a:t>
            </a:r>
            <a:r>
              <a:rPr lang="en-ZA" sz="2400" b="1" u="sng" dirty="0"/>
              <a:t>- 4</a:t>
            </a:r>
            <a:r>
              <a:rPr lang="en-ZA" sz="2400" b="1" u="sng" baseline="30000" dirty="0"/>
              <a:t>th</a:t>
            </a:r>
            <a:r>
              <a:rPr lang="en-ZA" sz="2400" b="1" u="sng" dirty="0"/>
              <a:t> years) </a:t>
            </a:r>
            <a:r>
              <a:rPr lang="en-ZA" sz="1600" dirty="0"/>
              <a:t>(Students that have class on the following campuses: Mafikeng, Potchefstroom or </a:t>
            </a:r>
            <a:r>
              <a:rPr lang="en-ZA" sz="1600" dirty="0" err="1"/>
              <a:t>Vanderbijlpark</a:t>
            </a:r>
            <a:r>
              <a:rPr lang="en-ZA" sz="1600" dirty="0"/>
              <a:t>)</a:t>
            </a:r>
            <a:endParaRPr sz="1600" dirty="0"/>
          </a:p>
          <a:p>
            <a:pPr marL="457200" lvl="0" indent="-228600" algn="l" rtl="0">
              <a:lnSpc>
                <a:spcPct val="100000"/>
              </a:lnSpc>
              <a:spcBef>
                <a:spcPts val="1000"/>
              </a:spcBef>
              <a:spcAft>
                <a:spcPts val="0"/>
              </a:spcAft>
              <a:buSzPts val="1800"/>
              <a:buNone/>
            </a:pPr>
            <a:endParaRPr i="1" dirty="0"/>
          </a:p>
        </p:txBody>
      </p:sp>
      <p:sp>
        <p:nvSpPr>
          <p:cNvPr id="130" name="Google Shape;130;p5"/>
          <p:cNvSpPr txBox="1">
            <a:spLocks noGrp="1"/>
          </p:cNvSpPr>
          <p:nvPr>
            <p:ph type="body" idx="2"/>
          </p:nvPr>
        </p:nvSpPr>
        <p:spPr>
          <a:xfrm>
            <a:off x="6172200" y="1352550"/>
            <a:ext cx="5646576" cy="4824413"/>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SzPts val="1680"/>
              <a:buFont typeface="Arial"/>
              <a:buChar char="•"/>
            </a:pPr>
            <a:r>
              <a:rPr lang="en-ZA" sz="2400" i="1" dirty="0" err="1"/>
              <a:t>Moenie</a:t>
            </a:r>
            <a:r>
              <a:rPr lang="en-ZA" sz="2400" i="1" dirty="0"/>
              <a:t> die </a:t>
            </a:r>
            <a:r>
              <a:rPr lang="en-ZA" sz="2400" i="1" dirty="0" err="1"/>
              <a:t>registrasie</a:t>
            </a:r>
            <a:r>
              <a:rPr lang="en-ZA" sz="2400" i="1" dirty="0"/>
              <a:t> proses </a:t>
            </a:r>
            <a:r>
              <a:rPr lang="en-ZA" sz="2400" i="1" dirty="0" err="1"/>
              <a:t>afjaag</a:t>
            </a:r>
            <a:r>
              <a:rPr lang="en-ZA" sz="2400" i="1" dirty="0"/>
              <a:t> </a:t>
            </a:r>
            <a:r>
              <a:rPr lang="en-ZA" sz="2400" i="1" dirty="0" err="1"/>
              <a:t>nie</a:t>
            </a:r>
            <a:r>
              <a:rPr lang="en-ZA" sz="2400" i="1" dirty="0"/>
              <a:t>.</a:t>
            </a:r>
            <a:endParaRPr dirty="0"/>
          </a:p>
          <a:p>
            <a:pPr marL="342900" lvl="0" indent="-342900" algn="l" rtl="0">
              <a:lnSpc>
                <a:spcPct val="150000"/>
              </a:lnSpc>
              <a:spcBef>
                <a:spcPts val="0"/>
              </a:spcBef>
              <a:spcAft>
                <a:spcPts val="0"/>
              </a:spcAft>
              <a:buSzPts val="1680"/>
              <a:buChar char="•"/>
            </a:pPr>
            <a:r>
              <a:rPr lang="en-ZA" sz="2400" i="1" u="sng" dirty="0"/>
              <a:t>Lees </a:t>
            </a:r>
            <a:r>
              <a:rPr lang="en-ZA" sz="2400" i="1" u="sng" dirty="0" err="1"/>
              <a:t>en</a:t>
            </a:r>
            <a:r>
              <a:rPr lang="en-ZA" sz="2400" i="1" u="sng" dirty="0"/>
              <a:t> </a:t>
            </a:r>
            <a:r>
              <a:rPr lang="en-ZA" sz="2400" i="1" u="sng" dirty="0" err="1"/>
              <a:t>luister</a:t>
            </a:r>
            <a:r>
              <a:rPr lang="en-ZA" sz="2400" i="1" u="sng" dirty="0"/>
              <a:t> </a:t>
            </a:r>
            <a:r>
              <a:rPr lang="en-ZA" sz="2400" i="1" dirty="0" err="1"/>
              <a:t>na</a:t>
            </a:r>
            <a:r>
              <a:rPr lang="en-ZA" sz="2400" i="1" dirty="0"/>
              <a:t> die </a:t>
            </a:r>
            <a:r>
              <a:rPr lang="en-ZA" sz="2400" i="1" dirty="0" err="1"/>
              <a:t>instruksies</a:t>
            </a:r>
            <a:r>
              <a:rPr lang="en-ZA" sz="2400" i="1" dirty="0"/>
              <a:t>.</a:t>
            </a:r>
            <a:endParaRPr dirty="0"/>
          </a:p>
          <a:p>
            <a:pPr marL="342900" lvl="0" indent="-342900" algn="l" rtl="0">
              <a:lnSpc>
                <a:spcPct val="100000"/>
              </a:lnSpc>
              <a:spcBef>
                <a:spcPts val="0"/>
              </a:spcBef>
              <a:spcAft>
                <a:spcPts val="0"/>
              </a:spcAft>
              <a:buSzPts val="1680"/>
              <a:buChar char="•"/>
            </a:pPr>
            <a:r>
              <a:rPr lang="en-ZA" sz="2400" i="1" dirty="0"/>
              <a:t> ŉ </a:t>
            </a:r>
            <a:r>
              <a:rPr lang="en-ZA" sz="2400" i="1" dirty="0" err="1"/>
              <a:t>Fout</a:t>
            </a:r>
            <a:r>
              <a:rPr lang="en-ZA" sz="2400" i="1" dirty="0"/>
              <a:t> met </a:t>
            </a:r>
            <a:r>
              <a:rPr lang="en-ZA" sz="2400" i="1" dirty="0" err="1"/>
              <a:t>jou</a:t>
            </a:r>
            <a:r>
              <a:rPr lang="en-ZA" sz="2400" i="1" dirty="0"/>
              <a:t> </a:t>
            </a:r>
            <a:r>
              <a:rPr lang="en-ZA" sz="2400" i="1" dirty="0" err="1"/>
              <a:t>registrasie</a:t>
            </a:r>
            <a:r>
              <a:rPr lang="en-ZA" sz="2400" i="1" dirty="0"/>
              <a:t> </a:t>
            </a:r>
            <a:r>
              <a:rPr lang="en-ZA" sz="2400" i="1" dirty="0" err="1"/>
              <a:t>kan</a:t>
            </a:r>
            <a:r>
              <a:rPr lang="en-ZA" sz="2400" i="1" dirty="0"/>
              <a:t>  </a:t>
            </a:r>
            <a:r>
              <a:rPr lang="en-ZA" sz="2400" i="1" dirty="0" err="1"/>
              <a:t>groot</a:t>
            </a:r>
            <a:r>
              <a:rPr lang="en-ZA" sz="2400" i="1" dirty="0"/>
              <a:t> </a:t>
            </a:r>
            <a:r>
              <a:rPr lang="en-ZA" sz="2400" i="1" dirty="0" err="1"/>
              <a:t>gevolge</a:t>
            </a:r>
            <a:r>
              <a:rPr lang="en-ZA" sz="2400" i="1" dirty="0"/>
              <a:t> </a:t>
            </a:r>
            <a:r>
              <a:rPr lang="en-ZA" sz="2400" i="1" dirty="0" err="1"/>
              <a:t>hê</a:t>
            </a:r>
            <a:r>
              <a:rPr lang="en-ZA" sz="2400" i="1" dirty="0"/>
              <a:t>. </a:t>
            </a:r>
            <a:endParaRPr dirty="0"/>
          </a:p>
          <a:p>
            <a:pPr marL="342900" lvl="0" indent="-342900" algn="l" rtl="0">
              <a:lnSpc>
                <a:spcPct val="150000"/>
              </a:lnSpc>
              <a:spcBef>
                <a:spcPts val="0"/>
              </a:spcBef>
              <a:spcAft>
                <a:spcPts val="0"/>
              </a:spcAft>
              <a:buSzPts val="1680"/>
              <a:buFont typeface="Arial"/>
              <a:buChar char="•"/>
            </a:pPr>
            <a:r>
              <a:rPr lang="en-ZA" sz="2400" i="1" dirty="0" err="1"/>
              <a:t>Kies</a:t>
            </a:r>
            <a:r>
              <a:rPr lang="en-ZA" sz="2400" i="1" dirty="0"/>
              <a:t> die program wat </a:t>
            </a:r>
            <a:r>
              <a:rPr lang="en-ZA" sz="2400" i="1" dirty="0" err="1"/>
              <a:t>jy</a:t>
            </a:r>
            <a:r>
              <a:rPr lang="en-ZA" sz="2400" i="1" dirty="0"/>
              <a:t> </a:t>
            </a:r>
            <a:r>
              <a:rPr lang="en-ZA" sz="2400" i="1" dirty="0" err="1"/>
              <a:t>volg</a:t>
            </a:r>
            <a:r>
              <a:rPr lang="en-ZA" sz="2400" i="1" dirty="0"/>
              <a:t>:</a:t>
            </a:r>
            <a:endParaRPr dirty="0"/>
          </a:p>
          <a:p>
            <a:pPr marL="457200" lvl="0" indent="-342900" algn="l" rtl="0">
              <a:lnSpc>
                <a:spcPct val="100000"/>
              </a:lnSpc>
              <a:spcBef>
                <a:spcPts val="1000"/>
              </a:spcBef>
              <a:spcAft>
                <a:spcPts val="0"/>
              </a:spcAft>
              <a:buSzPts val="1800"/>
              <a:buFont typeface="Arial"/>
              <a:buChar char="•"/>
            </a:pPr>
            <a:r>
              <a:rPr lang="en-ZA" sz="2400" b="1" i="1" dirty="0" err="1"/>
              <a:t>Afstandstudente</a:t>
            </a:r>
            <a:r>
              <a:rPr lang="en-ZA" sz="2400" i="1" dirty="0"/>
              <a:t>: </a:t>
            </a:r>
            <a:r>
              <a:rPr lang="en-US" sz="2400" b="1" u="sng" dirty="0"/>
              <a:t>4FB-J01 (1</a:t>
            </a:r>
            <a:r>
              <a:rPr lang="en-US" sz="2400" b="1" u="sng" baseline="30000" dirty="0"/>
              <a:t>ste</a:t>
            </a:r>
            <a:r>
              <a:rPr lang="en-US" sz="2400" b="1" u="sng" dirty="0"/>
              <a:t> </a:t>
            </a:r>
            <a:r>
              <a:rPr lang="en-US" sz="2400" b="1" u="sng" dirty="0" err="1"/>
              <a:t>jaars</a:t>
            </a:r>
            <a:r>
              <a:rPr lang="en-US" sz="2400" b="1" u="sng" dirty="0"/>
              <a:t>);  4BJ-J01 (2</a:t>
            </a:r>
            <a:r>
              <a:rPr lang="en-US" sz="2400" b="1" u="sng" baseline="30000" dirty="0"/>
              <a:t>de</a:t>
            </a:r>
            <a:r>
              <a:rPr lang="en-US" sz="2400" b="1" u="sng" dirty="0"/>
              <a:t> – 4</a:t>
            </a:r>
            <a:r>
              <a:rPr lang="en-US" sz="2400" b="1" u="sng" baseline="30000" dirty="0"/>
              <a:t>de</a:t>
            </a:r>
            <a:r>
              <a:rPr lang="en-US" sz="2400" b="1" u="sng" dirty="0"/>
              <a:t> </a:t>
            </a:r>
            <a:r>
              <a:rPr lang="en-US" sz="2400" b="1" u="sng" dirty="0" err="1"/>
              <a:t>jaars</a:t>
            </a:r>
            <a:r>
              <a:rPr lang="en-US" sz="2400" b="1" u="sng" dirty="0"/>
              <a:t>)</a:t>
            </a:r>
            <a:endParaRPr lang="en-US" sz="2400" dirty="0"/>
          </a:p>
          <a:p>
            <a:pPr marL="342900">
              <a:lnSpc>
                <a:spcPct val="100000"/>
              </a:lnSpc>
              <a:spcBef>
                <a:spcPts val="0"/>
              </a:spcBef>
              <a:buSzPts val="1680"/>
            </a:pPr>
            <a:r>
              <a:rPr lang="en-ZA" sz="2400" b="1" i="1" dirty="0" err="1"/>
              <a:t>Kontakstudente</a:t>
            </a:r>
            <a:r>
              <a:rPr lang="en-ZA" sz="2400" b="1" i="1" dirty="0"/>
              <a:t>: </a:t>
            </a:r>
            <a:r>
              <a:rPr lang="en-US" sz="2400" b="1" u="sng" dirty="0"/>
              <a:t>4FA-J01 (1</a:t>
            </a:r>
            <a:r>
              <a:rPr lang="en-US" sz="2400" b="1" u="sng" baseline="30000" dirty="0"/>
              <a:t>ste</a:t>
            </a:r>
            <a:r>
              <a:rPr lang="en-US" sz="2400" b="1" u="sng" dirty="0"/>
              <a:t> </a:t>
            </a:r>
            <a:r>
              <a:rPr lang="en-US" sz="2400" b="1" u="sng" dirty="0" err="1"/>
              <a:t>jaars</a:t>
            </a:r>
            <a:r>
              <a:rPr lang="en-US" sz="2400" b="1" u="sng" dirty="0"/>
              <a:t>);  4BH-J01 (2</a:t>
            </a:r>
            <a:r>
              <a:rPr lang="en-US" sz="2400" b="1" u="sng" baseline="30000" dirty="0"/>
              <a:t>de</a:t>
            </a:r>
            <a:r>
              <a:rPr lang="en-US" sz="2400" b="1" u="sng" dirty="0"/>
              <a:t> – 4</a:t>
            </a:r>
            <a:r>
              <a:rPr lang="en-US" sz="2400" b="1" u="sng" baseline="30000" dirty="0"/>
              <a:t>de</a:t>
            </a:r>
            <a:r>
              <a:rPr lang="en-US" sz="2400" b="1" u="sng" dirty="0"/>
              <a:t> </a:t>
            </a:r>
            <a:r>
              <a:rPr lang="en-US" sz="2400" b="1" u="sng" dirty="0" err="1"/>
              <a:t>jaars</a:t>
            </a:r>
            <a:r>
              <a:rPr lang="en-US" sz="2400" b="1" u="sng" dirty="0"/>
              <a:t>) </a:t>
            </a:r>
            <a:r>
              <a:rPr lang="en-ZA" sz="1600" i="1" dirty="0"/>
              <a:t>(</a:t>
            </a:r>
            <a:r>
              <a:rPr lang="en-ZA" sz="1600" i="1" dirty="0" err="1"/>
              <a:t>Studente</a:t>
            </a:r>
            <a:r>
              <a:rPr lang="en-ZA" sz="1600" i="1" dirty="0"/>
              <a:t> wat </a:t>
            </a:r>
            <a:r>
              <a:rPr lang="en-ZA" sz="1600" i="1" dirty="0" err="1"/>
              <a:t>klas</a:t>
            </a:r>
            <a:r>
              <a:rPr lang="en-ZA" sz="1600" i="1" dirty="0"/>
              <a:t> het op die </a:t>
            </a:r>
            <a:r>
              <a:rPr lang="en-ZA" sz="1600" i="1" dirty="0" err="1"/>
              <a:t>volgende</a:t>
            </a:r>
            <a:r>
              <a:rPr lang="en-ZA" sz="1600" i="1" dirty="0"/>
              <a:t> </a:t>
            </a:r>
            <a:r>
              <a:rPr lang="en-ZA" sz="1600" i="1" dirty="0" err="1"/>
              <a:t>kampusse</a:t>
            </a:r>
            <a:r>
              <a:rPr lang="en-ZA" sz="1600" i="1" dirty="0"/>
              <a:t>: Mafikeng, Potchefstroom of  </a:t>
            </a:r>
            <a:r>
              <a:rPr lang="en-ZA" sz="1600" i="1" dirty="0" err="1"/>
              <a:t>Vanderbijlpark</a:t>
            </a:r>
            <a:r>
              <a:rPr lang="en-ZA" sz="1600" i="1" dirty="0"/>
              <a:t>)</a:t>
            </a:r>
            <a:endParaRPr sz="1600" b="1" i="1" u="sng" dirty="0"/>
          </a:p>
          <a:p>
            <a:pPr marL="114300" lvl="0" indent="0" algn="l" rtl="0">
              <a:lnSpc>
                <a:spcPct val="90000"/>
              </a:lnSpc>
              <a:spcBef>
                <a:spcPts val="1000"/>
              </a:spcBef>
              <a:spcAft>
                <a:spcPts val="0"/>
              </a:spcAft>
              <a:buSzPts val="1800"/>
              <a:buNone/>
            </a:pPr>
            <a:endParaRPr dirty="0"/>
          </a:p>
        </p:txBody>
      </p:sp>
      <p:pic>
        <p:nvPicPr>
          <p:cNvPr id="131" name="Google Shape;131;p5"/>
          <p:cNvPicPr preferRelativeResize="0"/>
          <p:nvPr/>
        </p:nvPicPr>
        <p:blipFill rotWithShape="1">
          <a:blip r:embed="rId4">
            <a:alphaModFix/>
          </a:blip>
          <a:srcRect b="52961"/>
          <a:stretch/>
        </p:blipFill>
        <p:spPr>
          <a:xfrm>
            <a:off x="0" y="6279662"/>
            <a:ext cx="12192000" cy="644769"/>
          </a:xfrm>
          <a:prstGeom prst="rect">
            <a:avLst/>
          </a:prstGeom>
          <a:noFill/>
          <a:ln>
            <a:noFill/>
          </a:ln>
        </p:spPr>
      </p:pic>
      <p:pic>
        <p:nvPicPr>
          <p:cNvPr id="132" name="Google Shape;132;p5"/>
          <p:cNvPicPr preferRelativeResize="0"/>
          <p:nvPr/>
        </p:nvPicPr>
        <p:blipFill rotWithShape="1">
          <a:blip r:embed="rId5">
            <a:alphaModFix/>
          </a:blip>
          <a:srcRect/>
          <a:stretch/>
        </p:blipFill>
        <p:spPr>
          <a:xfrm>
            <a:off x="11163300" y="371475"/>
            <a:ext cx="609600" cy="6096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2"/>
                                        </p:tgtEl>
                                        <p:attrNameLst>
                                          <p:attrName>style.visibility</p:attrName>
                                        </p:attrNameLst>
                                      </p:cBhvr>
                                      <p:to>
                                        <p:strVal val="visible"/>
                                      </p:to>
                                    </p:set>
                                    <p:animEffect transition="in" filter="fade">
                                      <p:cBhvr>
                                        <p:cTn id="7" dur="5000"/>
                                        <p:tgtEl>
                                          <p:spTgt spid="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pic>
        <p:nvPicPr>
          <p:cNvPr id="137" name="Google Shape;137;p6"/>
          <p:cNvPicPr preferRelativeResize="0"/>
          <p:nvPr/>
        </p:nvPicPr>
        <p:blipFill rotWithShape="1">
          <a:blip r:embed="rId3">
            <a:alphaModFix/>
          </a:blip>
          <a:srcRect/>
          <a:stretch/>
        </p:blipFill>
        <p:spPr>
          <a:xfrm>
            <a:off x="0" y="0"/>
            <a:ext cx="12192000" cy="972146"/>
          </a:xfrm>
          <a:prstGeom prst="rect">
            <a:avLst/>
          </a:prstGeom>
          <a:noFill/>
          <a:ln>
            <a:noFill/>
          </a:ln>
        </p:spPr>
      </p:pic>
      <p:sp>
        <p:nvSpPr>
          <p:cNvPr id="138" name="Google Shape;138;p6"/>
          <p:cNvSpPr txBox="1">
            <a:spLocks noGrp="1"/>
          </p:cNvSpPr>
          <p:nvPr>
            <p:ph type="title"/>
          </p:nvPr>
        </p:nvSpPr>
        <p:spPr>
          <a:xfrm>
            <a:off x="96800" y="-183050"/>
            <a:ext cx="120952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4400"/>
              <a:buNone/>
            </a:pPr>
            <a:r>
              <a:rPr lang="en-ZA" b="1">
                <a:solidFill>
                  <a:schemeClr val="lt1"/>
                </a:solidFill>
              </a:rPr>
              <a:t>Registration vorm / </a:t>
            </a:r>
            <a:r>
              <a:rPr lang="en-ZA" b="1" i="1">
                <a:solidFill>
                  <a:schemeClr val="lt1"/>
                </a:solidFill>
              </a:rPr>
              <a:t>Registrasievorm</a:t>
            </a:r>
            <a:r>
              <a:rPr lang="en-ZA" b="1">
                <a:solidFill>
                  <a:schemeClr val="lt1"/>
                </a:solidFill>
              </a:rPr>
              <a:t> </a:t>
            </a:r>
            <a:endParaRPr i="1"/>
          </a:p>
        </p:txBody>
      </p:sp>
      <p:pic>
        <p:nvPicPr>
          <p:cNvPr id="139" name="Google Shape;139;p6"/>
          <p:cNvPicPr preferRelativeResize="0"/>
          <p:nvPr/>
        </p:nvPicPr>
        <p:blipFill rotWithShape="1">
          <a:blip r:embed="rId4">
            <a:alphaModFix/>
          </a:blip>
          <a:srcRect b="52961"/>
          <a:stretch/>
        </p:blipFill>
        <p:spPr>
          <a:xfrm>
            <a:off x="0" y="6279662"/>
            <a:ext cx="12192000" cy="644769"/>
          </a:xfrm>
          <a:prstGeom prst="rect">
            <a:avLst/>
          </a:prstGeom>
          <a:noFill/>
          <a:ln>
            <a:noFill/>
          </a:ln>
        </p:spPr>
      </p:pic>
      <p:graphicFrame>
        <p:nvGraphicFramePr>
          <p:cNvPr id="140" name="Google Shape;140;p6"/>
          <p:cNvGraphicFramePr/>
          <p:nvPr>
            <p:extLst>
              <p:ext uri="{D42A27DB-BD31-4B8C-83A1-F6EECF244321}">
                <p14:modId xmlns:p14="http://schemas.microsoft.com/office/powerpoint/2010/main" val="2035339297"/>
              </p:ext>
            </p:extLst>
          </p:nvPr>
        </p:nvGraphicFramePr>
        <p:xfrm>
          <a:off x="346366" y="972146"/>
          <a:ext cx="11277600" cy="5667930"/>
        </p:xfrm>
        <a:graphic>
          <a:graphicData uri="http://schemas.openxmlformats.org/drawingml/2006/table">
            <a:tbl>
              <a:tblPr>
                <a:noFill/>
                <a:tableStyleId>{168BCE0C-14FD-417F-B5B8-EF4F24220418}</a:tableStyleId>
              </a:tblPr>
              <a:tblGrid>
                <a:gridCol w="2815100">
                  <a:extLst>
                    <a:ext uri="{9D8B030D-6E8A-4147-A177-3AD203B41FA5}">
                      <a16:colId xmlns:a16="http://schemas.microsoft.com/office/drawing/2014/main" val="20000"/>
                    </a:ext>
                  </a:extLst>
                </a:gridCol>
                <a:gridCol w="1716200">
                  <a:extLst>
                    <a:ext uri="{9D8B030D-6E8A-4147-A177-3AD203B41FA5}">
                      <a16:colId xmlns:a16="http://schemas.microsoft.com/office/drawing/2014/main" val="20001"/>
                    </a:ext>
                  </a:extLst>
                </a:gridCol>
                <a:gridCol w="1109350">
                  <a:extLst>
                    <a:ext uri="{9D8B030D-6E8A-4147-A177-3AD203B41FA5}">
                      <a16:colId xmlns:a16="http://schemas.microsoft.com/office/drawing/2014/main" val="20002"/>
                    </a:ext>
                  </a:extLst>
                </a:gridCol>
                <a:gridCol w="254425">
                  <a:extLst>
                    <a:ext uri="{9D8B030D-6E8A-4147-A177-3AD203B41FA5}">
                      <a16:colId xmlns:a16="http://schemas.microsoft.com/office/drawing/2014/main" val="20003"/>
                    </a:ext>
                  </a:extLst>
                </a:gridCol>
                <a:gridCol w="2762175">
                  <a:extLst>
                    <a:ext uri="{9D8B030D-6E8A-4147-A177-3AD203B41FA5}">
                      <a16:colId xmlns:a16="http://schemas.microsoft.com/office/drawing/2014/main" val="20004"/>
                    </a:ext>
                  </a:extLst>
                </a:gridCol>
                <a:gridCol w="1563525">
                  <a:extLst>
                    <a:ext uri="{9D8B030D-6E8A-4147-A177-3AD203B41FA5}">
                      <a16:colId xmlns:a16="http://schemas.microsoft.com/office/drawing/2014/main" val="20005"/>
                    </a:ext>
                  </a:extLst>
                </a:gridCol>
                <a:gridCol w="1056825">
                  <a:extLst>
                    <a:ext uri="{9D8B030D-6E8A-4147-A177-3AD203B41FA5}">
                      <a16:colId xmlns:a16="http://schemas.microsoft.com/office/drawing/2014/main" val="20006"/>
                    </a:ext>
                  </a:extLst>
                </a:gridCol>
              </a:tblGrid>
              <a:tr h="314075">
                <a:tc>
                  <a:txBody>
                    <a:bodyPr/>
                    <a:lstStyle/>
                    <a:p>
                      <a:pPr marL="0" marR="0" lvl="0" indent="0" algn="ctr" rtl="0">
                        <a:lnSpc>
                          <a:spcPct val="115000"/>
                        </a:lnSpc>
                        <a:spcBef>
                          <a:spcPts val="0"/>
                        </a:spcBef>
                        <a:spcAft>
                          <a:spcPts val="0"/>
                        </a:spcAft>
                        <a:buNone/>
                      </a:pPr>
                      <a:r>
                        <a:rPr lang="en-ZA" sz="2000" b="1" u="none" strike="noStrike" cap="none">
                          <a:solidFill>
                            <a:srgbClr val="000000"/>
                          </a:solidFill>
                          <a:latin typeface="Calibri"/>
                          <a:ea typeface="Calibri"/>
                          <a:cs typeface="Calibri"/>
                          <a:sym typeface="Calibri"/>
                        </a:rPr>
                        <a:t>FIRST SEMESTER</a:t>
                      </a:r>
                      <a:endParaRPr sz="20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TYPE</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CREDIT</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rowSpan="15">
                  <a:txBody>
                    <a:bodyPr/>
                    <a:lstStyle/>
                    <a:p>
                      <a:pPr marL="0" marR="0" lvl="0" indent="0" algn="ctr" rtl="0">
                        <a:lnSpc>
                          <a:spcPct val="115000"/>
                        </a:lnSpc>
                        <a:spcBef>
                          <a:spcPts val="0"/>
                        </a:spcBef>
                        <a:spcAft>
                          <a:spcPts val="0"/>
                        </a:spcAft>
                        <a:buNone/>
                      </a:pPr>
                      <a:endParaRPr sz="2000" b="1" u="none" strike="noStrike" cap="none">
                        <a:solidFill>
                          <a:schemeClr val="lt1"/>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7F7F7F"/>
                    </a:solidFill>
                  </a:tcPr>
                </a:tc>
                <a:tc>
                  <a:txBody>
                    <a:bodyPr/>
                    <a:lstStyle/>
                    <a:p>
                      <a:pPr marL="0" marR="0" lvl="0" indent="0" algn="ctr" rtl="0">
                        <a:lnSpc>
                          <a:spcPct val="100000"/>
                        </a:lnSpc>
                        <a:spcBef>
                          <a:spcPts val="0"/>
                        </a:spcBef>
                        <a:spcAft>
                          <a:spcPts val="0"/>
                        </a:spcAft>
                        <a:buNone/>
                      </a:pPr>
                      <a:r>
                        <a:rPr lang="en-ZA" sz="2000" b="1" u="none" strike="noStrike" cap="none">
                          <a:solidFill>
                            <a:srgbClr val="000000"/>
                          </a:solidFill>
                          <a:latin typeface="Calibri"/>
                          <a:ea typeface="Calibri"/>
                          <a:cs typeface="Calibri"/>
                          <a:sym typeface="Calibri"/>
                        </a:rPr>
                        <a:t>SECOND SEMESTER</a:t>
                      </a:r>
                      <a:endParaRPr sz="20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a:txBody>
                    <a:bodyPr/>
                    <a:lstStyle/>
                    <a:p>
                      <a:pPr marL="0" marR="0" lvl="0" indent="0" algn="ctr"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TYPE</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a:txBody>
                    <a:bodyPr/>
                    <a:lstStyle/>
                    <a:p>
                      <a:pPr marL="0" marR="0" lvl="0" indent="0" algn="ctr" rtl="0">
                        <a:lnSpc>
                          <a:spcPct val="100000"/>
                        </a:lnSpc>
                        <a:spcBef>
                          <a:spcPts val="0"/>
                        </a:spcBef>
                        <a:spcAft>
                          <a:spcPts val="0"/>
                        </a:spcAft>
                        <a:buNone/>
                      </a:pPr>
                      <a:r>
                        <a:rPr lang="en-ZA" sz="1200" b="1" u="none" strike="noStrike" cap="none" dirty="0">
                          <a:solidFill>
                            <a:srgbClr val="000000"/>
                          </a:solidFill>
                          <a:latin typeface="Calibri"/>
                          <a:ea typeface="Calibri"/>
                          <a:cs typeface="Calibri"/>
                          <a:sym typeface="Calibri"/>
                        </a:rPr>
                        <a:t>CREDIT</a:t>
                      </a:r>
                      <a:endParaRPr sz="1200" u="none" strike="noStrike" cap="none" dirty="0">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extLst>
                  <a:ext uri="{0D108BD9-81ED-4DB2-BD59-A6C34878D82A}">
                    <a16:rowId xmlns:a16="http://schemas.microsoft.com/office/drawing/2014/main" val="10000"/>
                  </a:ext>
                </a:extLst>
              </a:tr>
              <a:tr h="219850">
                <a:tc gridSpan="3">
                  <a:txBody>
                    <a:bodyPr/>
                    <a:lstStyle/>
                    <a:p>
                      <a:pPr marL="0" marR="0" lvl="0" indent="0" algn="l" rtl="0">
                        <a:lnSpc>
                          <a:spcPct val="115000"/>
                        </a:lnSpc>
                        <a:spcBef>
                          <a:spcPts val="0"/>
                        </a:spcBef>
                        <a:spcAft>
                          <a:spcPts val="0"/>
                        </a:spcAft>
                        <a:buClr>
                          <a:srgbClr val="000000"/>
                        </a:buClr>
                        <a:buSzPts val="1400"/>
                        <a:buFont typeface="Arial"/>
                        <a:buNone/>
                      </a:pPr>
                      <a:r>
                        <a:rPr lang="en-ZA" sz="1400" b="1" i="0" u="none" strike="noStrike" cap="none">
                          <a:solidFill>
                            <a:schemeClr val="dk1"/>
                          </a:solidFill>
                          <a:latin typeface="Arial"/>
                          <a:ea typeface="Arial"/>
                          <a:cs typeface="Arial"/>
                          <a:sym typeface="Arial"/>
                        </a:rPr>
                        <a:t>Year module / Jaarmodule</a:t>
                      </a:r>
                      <a:endParaRPr sz="1400" u="none" strike="noStrike" cap="none"/>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vMerge="1">
                  <a:txBody>
                    <a:bodyPr/>
                    <a:lstStyle/>
                    <a:p>
                      <a:endParaRPr lang="en-US"/>
                    </a:p>
                  </a:txBody>
                  <a:tcPr/>
                </a:tc>
                <a:tc gridSpan="3">
                  <a:txBody>
                    <a:bodyPr/>
                    <a:lstStyle/>
                    <a:p>
                      <a:pPr marL="0" marR="0" lvl="0" indent="0" algn="l" rtl="0">
                        <a:lnSpc>
                          <a:spcPct val="100000"/>
                        </a:lnSpc>
                        <a:spcBef>
                          <a:spcPts val="0"/>
                        </a:spcBef>
                        <a:spcAft>
                          <a:spcPts val="0"/>
                        </a:spcAft>
                        <a:buClr>
                          <a:srgbClr val="000000"/>
                        </a:buClr>
                        <a:buSzPts val="1400"/>
                        <a:buFont typeface="Arial"/>
                        <a:buNone/>
                      </a:pPr>
                      <a:r>
                        <a:rPr lang="en-ZA" sz="1400" b="1" i="0" u="none" strike="noStrike" cap="none" dirty="0">
                          <a:solidFill>
                            <a:schemeClr val="dk1"/>
                          </a:solidFill>
                          <a:latin typeface="Arial"/>
                          <a:ea typeface="Arial"/>
                          <a:cs typeface="Arial"/>
                          <a:sym typeface="Arial"/>
                        </a:rPr>
                        <a:t>Year module / </a:t>
                      </a:r>
                      <a:r>
                        <a:rPr lang="en-ZA" sz="1400" b="1" i="0" u="none" strike="noStrike" cap="none" dirty="0" err="1">
                          <a:solidFill>
                            <a:schemeClr val="dk1"/>
                          </a:solidFill>
                          <a:latin typeface="Arial"/>
                          <a:ea typeface="Arial"/>
                          <a:cs typeface="Arial"/>
                          <a:sym typeface="Arial"/>
                        </a:rPr>
                        <a:t>Jaarmodule</a:t>
                      </a:r>
                      <a:endParaRPr sz="1400" u="none" strike="noStrike" cap="none" dirty="0"/>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188450">
                <a:tc>
                  <a:txBody>
                    <a:bodyPr/>
                    <a:lstStyle/>
                    <a:p>
                      <a:pPr marL="0" marR="0" lvl="0" indent="0" algn="l" rtl="0">
                        <a:lnSpc>
                          <a:spcPct val="115000"/>
                        </a:lnSpc>
                        <a:spcBef>
                          <a:spcPts val="0"/>
                        </a:spcBef>
                        <a:spcAft>
                          <a:spcPts val="0"/>
                        </a:spcAft>
                        <a:buNone/>
                      </a:pPr>
                      <a:r>
                        <a:rPr lang="en-ZA" sz="1200" b="1" i="0" u="none" strike="noStrike" cap="none">
                          <a:latin typeface="Calibri"/>
                          <a:ea typeface="Calibri"/>
                          <a:cs typeface="Calibri"/>
                          <a:sym typeface="Calibri"/>
                        </a:rPr>
                        <a:t>TPED 176</a:t>
                      </a:r>
                      <a:endParaRPr sz="1200" b="1" i="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None/>
                      </a:pPr>
                      <a:r>
                        <a:rPr lang="en-ZA" sz="1200" u="none" strike="noStrike" cap="none">
                          <a:latin typeface="Calibri"/>
                          <a:ea typeface="Calibri"/>
                          <a:cs typeface="Calibri"/>
                          <a:sym typeface="Calibri"/>
                        </a:rPr>
                        <a:t>H  (Core modules)</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ZA" sz="1200" u="none" strike="noStrike" cap="none">
                          <a:latin typeface="Calibri"/>
                          <a:ea typeface="Calibri"/>
                          <a:cs typeface="Calibri"/>
                          <a:sym typeface="Calibri"/>
                        </a:rPr>
                        <a:t>16</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200" b="1" u="none" strike="noStrike" cap="none">
                          <a:latin typeface="Calibri"/>
                          <a:ea typeface="Calibri"/>
                          <a:cs typeface="Calibri"/>
                          <a:sym typeface="Calibri"/>
                        </a:rPr>
                        <a:t>TPED 176</a:t>
                      </a:r>
                      <a:endParaRPr sz="1200" b="1"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219850">
                <a:tc gridSpan="3">
                  <a:txBody>
                    <a:bodyPr/>
                    <a:lstStyle/>
                    <a:p>
                      <a:pPr marL="0" marR="0" lvl="0" indent="0" algn="l" rtl="0">
                        <a:lnSpc>
                          <a:spcPct val="115000"/>
                        </a:lnSpc>
                        <a:spcBef>
                          <a:spcPts val="0"/>
                        </a:spcBef>
                        <a:spcAft>
                          <a:spcPts val="0"/>
                        </a:spcAft>
                        <a:buNone/>
                      </a:pPr>
                      <a:r>
                        <a:rPr lang="en-ZA" sz="1400" b="1" i="0" u="none" strike="noStrike" cap="none">
                          <a:latin typeface="Arial"/>
                          <a:ea typeface="Arial"/>
                          <a:cs typeface="Arial"/>
                          <a:sym typeface="Arial"/>
                        </a:rPr>
                        <a:t>Fundamental modules / </a:t>
                      </a:r>
                      <a:r>
                        <a:rPr lang="en-ZA" sz="1400" b="1" i="0" u="none" strike="noStrike" cap="none">
                          <a:solidFill>
                            <a:schemeClr val="dk1"/>
                          </a:solidFill>
                          <a:latin typeface="Arial"/>
                          <a:ea typeface="Arial"/>
                          <a:cs typeface="Arial"/>
                          <a:sym typeface="Arial"/>
                        </a:rPr>
                        <a:t>Fundamentele modules </a:t>
                      </a:r>
                      <a:endParaRPr sz="1400" b="1" i="0" u="none" strike="noStrike" cap="none">
                        <a:latin typeface="Arial"/>
                        <a:ea typeface="Arial"/>
                        <a:cs typeface="Arial"/>
                        <a:sym typeface="Arial"/>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Arial"/>
                          <a:ea typeface="Arial"/>
                          <a:cs typeface="Arial"/>
                          <a:sym typeface="Arial"/>
                        </a:rPr>
                        <a:t>Fundamental modules / Fundamentele modules </a:t>
                      </a:r>
                      <a:endParaRPr sz="1400" u="none" strike="noStrike" cap="none">
                        <a:latin typeface="Arial"/>
                        <a:ea typeface="Arial"/>
                        <a:cs typeface="Arial"/>
                        <a:sym typeface="Arial"/>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579550">
                <a:tc>
                  <a:txBody>
                    <a:bodyPr/>
                    <a:lstStyle/>
                    <a:p>
                      <a:pPr marL="0" marR="0" lvl="0" indent="0" algn="l" rtl="0">
                        <a:lnSpc>
                          <a:spcPct val="100000"/>
                        </a:lnSpc>
                        <a:spcBef>
                          <a:spcPts val="0"/>
                        </a:spcBef>
                        <a:spcAft>
                          <a:spcPts val="0"/>
                        </a:spcAft>
                        <a:buNone/>
                      </a:pPr>
                      <a:r>
                        <a:rPr lang="en-ZA" sz="1200" b="1" u="none" strike="noStrike" cap="none" dirty="0">
                          <a:solidFill>
                            <a:srgbClr val="000000"/>
                          </a:solidFill>
                          <a:latin typeface="Calibri"/>
                          <a:ea typeface="Calibri"/>
                          <a:cs typeface="Calibri"/>
                          <a:sym typeface="Calibri"/>
                        </a:rPr>
                        <a:t>ALDA 111 (</a:t>
                      </a:r>
                      <a:r>
                        <a:rPr lang="en-ZA" sz="1200" b="1" u="none" strike="noStrike" cap="none" dirty="0" err="1">
                          <a:solidFill>
                            <a:srgbClr val="000000"/>
                          </a:solidFill>
                          <a:latin typeface="Calibri"/>
                          <a:ea typeface="Calibri"/>
                          <a:cs typeface="Calibri"/>
                          <a:sym typeface="Calibri"/>
                        </a:rPr>
                        <a:t>Afr</a:t>
                      </a:r>
                      <a:r>
                        <a:rPr lang="en-ZA" sz="1200" b="1" u="none" strike="noStrike" cap="none" dirty="0">
                          <a:solidFill>
                            <a:srgbClr val="000000"/>
                          </a:solidFill>
                          <a:latin typeface="Calibri"/>
                          <a:ea typeface="Calibri"/>
                          <a:cs typeface="Calibri"/>
                          <a:sym typeface="Calibri"/>
                        </a:rPr>
                        <a:t>)</a:t>
                      </a:r>
                      <a:endParaRPr lang="en-ZA" sz="1200" u="none" strike="noStrike" cap="none" dirty="0">
                        <a:latin typeface="Calibri"/>
                        <a:ea typeface="Calibri"/>
                        <a:cs typeface="Calibri"/>
                        <a:sym typeface="Calibri"/>
                      </a:endParaRPr>
                    </a:p>
                    <a:p>
                      <a:pPr marL="0" marR="0" lvl="0" indent="0" algn="l" rtl="0">
                        <a:lnSpc>
                          <a:spcPct val="100000"/>
                        </a:lnSpc>
                        <a:spcBef>
                          <a:spcPts val="0"/>
                        </a:spcBef>
                        <a:spcAft>
                          <a:spcPts val="0"/>
                        </a:spcAft>
                        <a:buNone/>
                      </a:pPr>
                      <a:r>
                        <a:rPr lang="en-ZA" sz="1200" b="1" u="none" strike="noStrike" cap="none" dirty="0">
                          <a:solidFill>
                            <a:srgbClr val="000000"/>
                          </a:solidFill>
                          <a:latin typeface="Calibri"/>
                          <a:ea typeface="Calibri"/>
                          <a:cs typeface="Calibri"/>
                          <a:sym typeface="Calibri"/>
                        </a:rPr>
                        <a:t>OR</a:t>
                      </a:r>
                      <a:endParaRPr lang="en-ZA" sz="1200" u="none" strike="noStrike" cap="none" dirty="0">
                        <a:latin typeface="Calibri"/>
                        <a:ea typeface="Calibri"/>
                        <a:cs typeface="Calibri"/>
                        <a:sym typeface="Calibri"/>
                      </a:endParaRPr>
                    </a:p>
                    <a:p>
                      <a:pPr marL="0" marR="0" lvl="0" indent="0" algn="l" rtl="0">
                        <a:lnSpc>
                          <a:spcPct val="100000"/>
                        </a:lnSpc>
                        <a:spcBef>
                          <a:spcPts val="0"/>
                        </a:spcBef>
                        <a:spcAft>
                          <a:spcPts val="0"/>
                        </a:spcAft>
                        <a:buNone/>
                      </a:pPr>
                      <a:r>
                        <a:rPr lang="en-ZA" sz="1200" b="1" u="none" strike="noStrike" cap="none" dirty="0">
                          <a:solidFill>
                            <a:srgbClr val="000000"/>
                          </a:solidFill>
                          <a:latin typeface="Calibri"/>
                          <a:ea typeface="Calibri"/>
                          <a:cs typeface="Calibri"/>
                          <a:sym typeface="Calibri"/>
                        </a:rPr>
                        <a:t>ALDE 111( Eng)</a:t>
                      </a:r>
                      <a:endParaRPr lang="en-ZA" sz="1200" u="none" strike="noStrike" cap="none" dirty="0">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X (Compulsory modules)</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12</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r>
                        <a:rPr lang="en-ZA" sz="1200" b="1" u="none" strike="noStrike" cap="none" dirty="0">
                          <a:solidFill>
                            <a:srgbClr val="000000"/>
                          </a:solidFill>
                          <a:latin typeface="Calibri"/>
                          <a:ea typeface="Calibri"/>
                          <a:cs typeface="Calibri"/>
                          <a:sym typeface="Calibri"/>
                        </a:rPr>
                        <a:t>ALDA 122 (</a:t>
                      </a:r>
                      <a:r>
                        <a:rPr lang="en-ZA" sz="1200" b="1" u="none" strike="noStrike" cap="none" dirty="0" err="1">
                          <a:solidFill>
                            <a:srgbClr val="000000"/>
                          </a:solidFill>
                          <a:latin typeface="Calibri"/>
                          <a:ea typeface="Calibri"/>
                          <a:cs typeface="Calibri"/>
                          <a:sym typeface="Calibri"/>
                        </a:rPr>
                        <a:t>Afr</a:t>
                      </a:r>
                      <a:r>
                        <a:rPr lang="en-ZA" sz="1200" b="1" u="none" strike="noStrike" cap="none" dirty="0">
                          <a:solidFill>
                            <a:srgbClr val="000000"/>
                          </a:solidFill>
                          <a:latin typeface="Calibri"/>
                          <a:ea typeface="Calibri"/>
                          <a:cs typeface="Calibri"/>
                          <a:sym typeface="Calibri"/>
                        </a:rPr>
                        <a:t>)</a:t>
                      </a:r>
                      <a:endParaRPr sz="1200" u="none" strike="noStrike" cap="none" dirty="0">
                        <a:latin typeface="Calibri"/>
                        <a:ea typeface="Calibri"/>
                        <a:cs typeface="Calibri"/>
                        <a:sym typeface="Calibri"/>
                      </a:endParaRPr>
                    </a:p>
                    <a:p>
                      <a:pPr marL="0" marR="0" lvl="0" indent="0" algn="l" rtl="0">
                        <a:lnSpc>
                          <a:spcPct val="100000"/>
                        </a:lnSpc>
                        <a:spcBef>
                          <a:spcPts val="0"/>
                        </a:spcBef>
                        <a:spcAft>
                          <a:spcPts val="0"/>
                        </a:spcAft>
                        <a:buNone/>
                      </a:pPr>
                      <a:r>
                        <a:rPr lang="en-ZA" sz="1200" b="1" u="none" strike="noStrike" cap="none" dirty="0">
                          <a:solidFill>
                            <a:srgbClr val="000000"/>
                          </a:solidFill>
                          <a:latin typeface="Calibri"/>
                          <a:ea typeface="Calibri"/>
                          <a:cs typeface="Calibri"/>
                          <a:sym typeface="Calibri"/>
                        </a:rPr>
                        <a:t>OR</a:t>
                      </a:r>
                      <a:endParaRPr sz="1200" u="none" strike="noStrike" cap="none" dirty="0">
                        <a:latin typeface="Calibri"/>
                        <a:ea typeface="Calibri"/>
                        <a:cs typeface="Calibri"/>
                        <a:sym typeface="Calibri"/>
                      </a:endParaRPr>
                    </a:p>
                    <a:p>
                      <a:pPr marL="0" marR="0" lvl="0" indent="0" algn="l" rtl="0">
                        <a:lnSpc>
                          <a:spcPct val="100000"/>
                        </a:lnSpc>
                        <a:spcBef>
                          <a:spcPts val="0"/>
                        </a:spcBef>
                        <a:spcAft>
                          <a:spcPts val="0"/>
                        </a:spcAft>
                        <a:buNone/>
                      </a:pPr>
                      <a:r>
                        <a:rPr lang="en-ZA" sz="1200" b="1" u="none" strike="noStrike" cap="none" dirty="0">
                          <a:solidFill>
                            <a:srgbClr val="000000"/>
                          </a:solidFill>
                          <a:latin typeface="Calibri"/>
                          <a:ea typeface="Calibri"/>
                          <a:cs typeface="Calibri"/>
                          <a:sym typeface="Calibri"/>
                        </a:rPr>
                        <a:t>ALDE 122( Eng)</a:t>
                      </a:r>
                      <a:endParaRPr sz="1200" u="none" strike="noStrike" cap="none" dirty="0">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a:txBody>
                    <a:bodyPr/>
                    <a:lstStyle/>
                    <a:p>
                      <a:pPr marL="0" marR="0" lvl="0" indent="0" algn="ctr"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X (Compulsory modules)</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ZA" sz="1200" b="1" u="none" strike="noStrike" cap="none" dirty="0">
                          <a:solidFill>
                            <a:srgbClr val="000000"/>
                          </a:solidFill>
                          <a:latin typeface="Calibri"/>
                          <a:ea typeface="Calibri"/>
                          <a:cs typeface="Calibri"/>
                          <a:sym typeface="Calibri"/>
                        </a:rPr>
                        <a:t>12</a:t>
                      </a:r>
                      <a:endParaRPr sz="1200" u="none" strike="noStrike" cap="none" dirty="0">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188450">
                <a:tc>
                  <a:txBody>
                    <a:bodyPr/>
                    <a:lstStyle/>
                    <a:p>
                      <a:pPr marL="0" marR="0" lvl="0" indent="0" algn="just" rtl="0">
                        <a:lnSpc>
                          <a:spcPct val="115000"/>
                        </a:lnSpc>
                        <a:spcBef>
                          <a:spcPts val="0"/>
                        </a:spcBef>
                        <a:spcAft>
                          <a:spcPts val="0"/>
                        </a:spcAft>
                        <a:buNone/>
                      </a:pPr>
                      <a:r>
                        <a:rPr lang="en-ZA" sz="1200" b="1" i="0" u="none" strike="noStrike" cap="none" dirty="0">
                          <a:solidFill>
                            <a:srgbClr val="000000"/>
                          </a:solidFill>
                          <a:latin typeface="Calibri"/>
                          <a:ea typeface="Calibri"/>
                          <a:cs typeface="Calibri"/>
                          <a:sym typeface="Calibri"/>
                        </a:rPr>
                        <a:t>EDTC 112</a:t>
                      </a:r>
                      <a:endParaRPr sz="1800" b="0" i="0" u="none" strike="noStrike" cap="none" dirty="0">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b="1" i="0" u="none" strike="noStrike" cap="none" dirty="0">
                          <a:solidFill>
                            <a:srgbClr val="000000"/>
                          </a:solidFill>
                          <a:latin typeface="Calibri"/>
                          <a:ea typeface="Calibri"/>
                          <a:cs typeface="Calibri"/>
                          <a:sym typeface="Calibri"/>
                        </a:rPr>
                        <a:t>X</a:t>
                      </a:r>
                      <a:endParaRPr sz="1800" b="0" i="0" u="none" strike="noStrike" cap="none" dirty="0">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ZA" sz="1200" b="1" i="0" u="none" strike="noStrike" cap="none">
                          <a:solidFill>
                            <a:srgbClr val="000000"/>
                          </a:solidFill>
                          <a:latin typeface="Calibri"/>
                          <a:ea typeface="Calibri"/>
                          <a:cs typeface="Calibri"/>
                          <a:sym typeface="Calibri"/>
                        </a:rPr>
                        <a:t>8</a:t>
                      </a:r>
                      <a:endParaRPr sz="1800" b="0" i="0" u="none" strike="noStrike" cap="none">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just"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EDCC 125</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a:txBody>
                    <a:bodyPr/>
                    <a:lstStyle/>
                    <a:p>
                      <a:pPr marL="0" marR="0" lvl="0" indent="0" algn="ctr"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H (Core modules)</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ZA" sz="1200" b="1" u="none" strike="noStrike" cap="none" dirty="0">
                          <a:solidFill>
                            <a:srgbClr val="000000"/>
                          </a:solidFill>
                          <a:latin typeface="Calibri"/>
                          <a:ea typeface="Calibri"/>
                          <a:cs typeface="Calibri"/>
                          <a:sym typeface="Calibri"/>
                        </a:rPr>
                        <a:t>8</a:t>
                      </a:r>
                      <a:endParaRPr sz="1200" u="none" strike="noStrike" cap="none" dirty="0">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188450">
                <a:tc>
                  <a:txBody>
                    <a:bodyPr/>
                    <a:lstStyle/>
                    <a:p>
                      <a:pPr marL="0" marR="0" lvl="0" indent="0" algn="just" rtl="0">
                        <a:lnSpc>
                          <a:spcPct val="115000"/>
                        </a:lnSpc>
                        <a:spcBef>
                          <a:spcPts val="0"/>
                        </a:spcBef>
                        <a:spcAft>
                          <a:spcPts val="0"/>
                        </a:spcAft>
                        <a:buNone/>
                      </a:pPr>
                      <a:r>
                        <a:rPr lang="en-ZA" sz="1200" b="1" i="0" u="none" strike="noStrike" cap="none" dirty="0">
                          <a:solidFill>
                            <a:srgbClr val="000000"/>
                          </a:solidFill>
                          <a:latin typeface="Calibri"/>
                          <a:ea typeface="Calibri"/>
                          <a:cs typeface="Calibri"/>
                          <a:sym typeface="Calibri"/>
                        </a:rPr>
                        <a:t>EDCA 111</a:t>
                      </a:r>
                      <a:endParaRPr sz="1800" b="0" i="0" u="none" strike="noStrike" cap="none" dirty="0">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b="1" i="0" u="none" strike="noStrike" cap="none">
                          <a:solidFill>
                            <a:srgbClr val="000000"/>
                          </a:solidFill>
                          <a:latin typeface="Calibri"/>
                          <a:ea typeface="Calibri"/>
                          <a:cs typeface="Calibri"/>
                          <a:sym typeface="Calibri"/>
                        </a:rPr>
                        <a:t>H</a:t>
                      </a:r>
                      <a:endParaRPr sz="1800" b="0" i="0" u="none" strike="noStrike" cap="none">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ZA" sz="1200" b="1" i="0" u="none" strike="noStrike" cap="none" dirty="0">
                          <a:solidFill>
                            <a:srgbClr val="000000"/>
                          </a:solidFill>
                          <a:latin typeface="Calibri"/>
                          <a:ea typeface="Calibri"/>
                          <a:cs typeface="Calibri"/>
                          <a:sym typeface="Calibri"/>
                        </a:rPr>
                        <a:t>8</a:t>
                      </a:r>
                      <a:endParaRPr sz="1800" b="0" i="0" u="none" strike="noStrike" cap="none" dirty="0">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rowSpan="6">
                  <a:txBody>
                    <a:bodyPr/>
                    <a:lstStyle/>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AFCL 121 (Afrikaans communication)</a:t>
                      </a:r>
                      <a:endParaRPr sz="1200" u="none" strike="noStrike" cap="none">
                        <a:latin typeface="Calibri"/>
                        <a:ea typeface="Calibri"/>
                        <a:cs typeface="Calibri"/>
                        <a:sym typeface="Calibri"/>
                      </a:endParaRPr>
                    </a:p>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OR</a:t>
                      </a:r>
                      <a:endParaRPr/>
                    </a:p>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PECL 121 (Sepedi communication)</a:t>
                      </a:r>
                      <a:endParaRPr/>
                    </a:p>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OR</a:t>
                      </a:r>
                      <a:endParaRPr/>
                    </a:p>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SECL 121 (Setswana communication)</a:t>
                      </a:r>
                      <a:endParaRPr/>
                    </a:p>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OR</a:t>
                      </a:r>
                      <a:endParaRPr sz="1200" u="none" strike="noStrike" cap="none">
                        <a:latin typeface="Calibri"/>
                        <a:ea typeface="Calibri"/>
                        <a:cs typeface="Calibri"/>
                        <a:sym typeface="Calibri"/>
                      </a:endParaRPr>
                    </a:p>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SOLC 121 (Sesotho communication)</a:t>
                      </a:r>
                      <a:endParaRPr sz="1200" u="none" strike="noStrike" cap="none">
                        <a:latin typeface="Calibri"/>
                        <a:ea typeface="Calibri"/>
                        <a:cs typeface="Calibri"/>
                        <a:sym typeface="Calibri"/>
                      </a:endParaRPr>
                    </a:p>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OR</a:t>
                      </a:r>
                      <a:endParaRPr sz="1200" u="none" strike="noStrike" cap="none">
                        <a:latin typeface="Calibri"/>
                        <a:ea typeface="Calibri"/>
                        <a:cs typeface="Calibri"/>
                        <a:sym typeface="Calibri"/>
                      </a:endParaRPr>
                    </a:p>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ZUCL 121 (isiZulu communication</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rowSpan="6">
                  <a:txBody>
                    <a:bodyPr/>
                    <a:lstStyle/>
                    <a:p>
                      <a:pPr marL="0" marR="0" lvl="0" indent="0" algn="ctr"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X</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rowSpan="6">
                  <a:txBody>
                    <a:bodyPr/>
                    <a:lstStyle/>
                    <a:p>
                      <a:pPr marL="0" marR="0" lvl="0" indent="0" algn="ctr" rtl="0">
                        <a:lnSpc>
                          <a:spcPct val="100000"/>
                        </a:lnSpc>
                        <a:spcBef>
                          <a:spcPts val="0"/>
                        </a:spcBef>
                        <a:spcAft>
                          <a:spcPts val="0"/>
                        </a:spcAft>
                        <a:buNone/>
                      </a:pPr>
                      <a:r>
                        <a:rPr lang="en-ZA" sz="1200" b="1" u="none" strike="noStrike" cap="none" dirty="0">
                          <a:solidFill>
                            <a:srgbClr val="000000"/>
                          </a:solidFill>
                          <a:latin typeface="Calibri"/>
                          <a:ea typeface="Calibri"/>
                          <a:cs typeface="Calibri"/>
                          <a:sym typeface="Calibri"/>
                        </a:rPr>
                        <a:t>8</a:t>
                      </a:r>
                      <a:endParaRPr sz="1200" u="none" strike="noStrike" cap="none" dirty="0">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6"/>
                  </a:ext>
                </a:extLst>
              </a:tr>
              <a:tr h="188450">
                <a:tc>
                  <a:txBody>
                    <a:bodyPr/>
                    <a:lstStyle/>
                    <a:p>
                      <a:pPr marL="0" marR="0" lvl="0" indent="0" algn="just" rtl="0">
                        <a:lnSpc>
                          <a:spcPct val="115000"/>
                        </a:lnSpc>
                        <a:spcBef>
                          <a:spcPts val="0"/>
                        </a:spcBef>
                        <a:spcAft>
                          <a:spcPts val="0"/>
                        </a:spcAft>
                        <a:buNone/>
                      </a:pPr>
                      <a:endParaRPr sz="1800" b="0" i="0" u="none" strike="noStrike" cap="none" dirty="0">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endParaRPr sz="1800" b="0" i="0" u="none" strike="noStrike" cap="none">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endParaRPr sz="1800" b="0" i="0" u="none" strike="noStrike" cap="none" dirty="0">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7"/>
                  </a:ext>
                </a:extLst>
              </a:tr>
              <a:tr h="219850">
                <a:tc gridSpan="3">
                  <a:txBody>
                    <a:bodyPr/>
                    <a:lstStyle/>
                    <a:p>
                      <a:pPr marL="0" marR="0" lvl="0" indent="0" algn="l" rtl="0">
                        <a:lnSpc>
                          <a:spcPct val="115000"/>
                        </a:lnSpc>
                        <a:spcBef>
                          <a:spcPts val="0"/>
                        </a:spcBef>
                        <a:spcAft>
                          <a:spcPts val="0"/>
                        </a:spcAft>
                        <a:buNone/>
                      </a:pPr>
                      <a:r>
                        <a:rPr lang="en-ZA" sz="1400" b="1" i="0" u="none" strike="noStrike" cap="none" dirty="0">
                          <a:latin typeface="Arial"/>
                          <a:ea typeface="Arial"/>
                          <a:cs typeface="Arial"/>
                          <a:sym typeface="Arial"/>
                        </a:rPr>
                        <a:t>Specialisation Subjects / </a:t>
                      </a:r>
                      <a:r>
                        <a:rPr lang="en-ZA" sz="1400" b="1" i="0" u="none" strike="noStrike" cap="none" dirty="0" err="1">
                          <a:solidFill>
                            <a:schemeClr val="dk1"/>
                          </a:solidFill>
                          <a:latin typeface="Arial"/>
                          <a:ea typeface="Arial"/>
                          <a:cs typeface="Arial"/>
                          <a:sym typeface="Arial"/>
                        </a:rPr>
                        <a:t>Spesialiseringsvakke</a:t>
                      </a:r>
                      <a:r>
                        <a:rPr lang="en-ZA" sz="1400" b="1" i="0" u="none" strike="noStrike" cap="none" dirty="0">
                          <a:solidFill>
                            <a:schemeClr val="dk1"/>
                          </a:solidFill>
                          <a:latin typeface="Arial"/>
                          <a:ea typeface="Arial"/>
                          <a:cs typeface="Arial"/>
                          <a:sym typeface="Arial"/>
                        </a:rPr>
                        <a:t> </a:t>
                      </a:r>
                      <a:endParaRPr sz="1400" b="1" i="0" u="none" strike="noStrike" cap="none" dirty="0">
                        <a:latin typeface="Arial"/>
                        <a:ea typeface="Arial"/>
                        <a:cs typeface="Arial"/>
                        <a:sym typeface="Arial"/>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8"/>
                  </a:ext>
                </a:extLst>
              </a:tr>
              <a:tr h="290425">
                <a:tc>
                  <a:txBody>
                    <a:bodyPr/>
                    <a:lstStyle/>
                    <a:p>
                      <a:pPr marL="0" marR="0" lvl="0" indent="0" algn="just"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MFPC 111</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H</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ZA" sz="1200" b="1" u="none" strike="noStrike" cap="none" dirty="0">
                          <a:solidFill>
                            <a:srgbClr val="000000"/>
                          </a:solidFill>
                          <a:latin typeface="Calibri"/>
                          <a:ea typeface="Calibri"/>
                          <a:cs typeface="Calibri"/>
                          <a:sym typeface="Calibri"/>
                        </a:rPr>
                        <a:t>12</a:t>
                      </a:r>
                      <a:endParaRPr sz="1200" u="none" strike="noStrike" cap="none" dirty="0">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9"/>
                  </a:ext>
                </a:extLst>
              </a:tr>
              <a:tr h="318650">
                <a:tc>
                  <a:txBody>
                    <a:bodyPr/>
                    <a:lstStyle/>
                    <a:p>
                      <a:pPr marL="0" marR="0" lvl="0" indent="0" algn="just"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LSKS 111</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H</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ZA" sz="1200" b="1" u="none" strike="noStrike" cap="none" dirty="0">
                          <a:solidFill>
                            <a:srgbClr val="000000"/>
                          </a:solidFill>
                          <a:latin typeface="Calibri"/>
                          <a:ea typeface="Calibri"/>
                          <a:cs typeface="Calibri"/>
                          <a:sym typeface="Calibri"/>
                        </a:rPr>
                        <a:t>8</a:t>
                      </a:r>
                      <a:endParaRPr sz="1200" u="none" strike="noStrike" cap="none" dirty="0">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10"/>
                  </a:ext>
                </a:extLst>
              </a:tr>
              <a:tr h="160550">
                <a:tc rowSpan="4">
                  <a:txBody>
                    <a:bodyPr/>
                    <a:lstStyle/>
                    <a:p>
                      <a:pPr marL="0" marR="0" lvl="0" indent="0" algn="l"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AFRF 111 (Afrikaans Huistaal) </a:t>
                      </a:r>
                      <a:endParaRPr sz="12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OR</a:t>
                      </a:r>
                      <a:endParaRPr sz="12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ENFF 111 (English  Home Language)</a:t>
                      </a:r>
                      <a:endParaRPr sz="12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OR</a:t>
                      </a:r>
                      <a:endParaRPr/>
                    </a:p>
                    <a:p>
                      <a:pPr marL="0" marR="0" lvl="0" indent="0" algn="l"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PEFF 111( Sepedi HL)</a:t>
                      </a:r>
                      <a:endParaRPr/>
                    </a:p>
                    <a:p>
                      <a:pPr marL="0" marR="0" lvl="0" indent="0" algn="l"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OR</a:t>
                      </a:r>
                      <a:endParaRPr/>
                    </a:p>
                    <a:p>
                      <a:pPr marL="0" marR="0" lvl="0" indent="0" algn="l"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SEFF 111 (Setswana HL)</a:t>
                      </a:r>
                      <a:endParaRPr/>
                    </a:p>
                    <a:p>
                      <a:pPr marL="0" marR="0" lvl="0" indent="0" algn="l"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OR</a:t>
                      </a:r>
                      <a:endParaRPr sz="12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SOFF 111 (Sesotho HL)</a:t>
                      </a:r>
                      <a:endParaRPr sz="12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OR</a:t>
                      </a:r>
                      <a:endParaRPr sz="12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ZUFF 111 (isiZulu HL)</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rowSpan="4">
                  <a:txBody>
                    <a:bodyPr/>
                    <a:lstStyle/>
                    <a:p>
                      <a:pPr marL="0" marR="0" lvl="0" indent="0" algn="ctr" rtl="0">
                        <a:lnSpc>
                          <a:spcPct val="115000"/>
                        </a:lnSpc>
                        <a:spcBef>
                          <a:spcPts val="0"/>
                        </a:spcBef>
                        <a:spcAft>
                          <a:spcPts val="0"/>
                        </a:spcAft>
                        <a:buNone/>
                      </a:pPr>
                      <a:r>
                        <a:rPr lang="en-ZA" sz="1200" b="1" u="none" strike="noStrike" cap="none" dirty="0">
                          <a:solidFill>
                            <a:srgbClr val="000000"/>
                          </a:solidFill>
                          <a:latin typeface="Calibri"/>
                          <a:ea typeface="Calibri"/>
                          <a:cs typeface="Calibri"/>
                          <a:sym typeface="Calibri"/>
                        </a:rPr>
                        <a:t>H</a:t>
                      </a:r>
                      <a:endParaRPr sz="1200" u="none" strike="noStrike" cap="none" dirty="0">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rowSpan="4">
                  <a:txBody>
                    <a:bodyPr/>
                    <a:lstStyle/>
                    <a:p>
                      <a:pPr marL="0" marR="0" lvl="0" indent="0" algn="ctr" rtl="0">
                        <a:lnSpc>
                          <a:spcPct val="115000"/>
                        </a:lnSpc>
                        <a:spcBef>
                          <a:spcPts val="0"/>
                        </a:spcBef>
                        <a:spcAft>
                          <a:spcPts val="0"/>
                        </a:spcAft>
                        <a:buNone/>
                      </a:pPr>
                      <a:r>
                        <a:rPr lang="en-ZA" sz="1200" b="1" u="none" strike="noStrike" cap="none" dirty="0">
                          <a:solidFill>
                            <a:srgbClr val="000000"/>
                          </a:solidFill>
                          <a:latin typeface="Calibri"/>
                          <a:ea typeface="Calibri"/>
                          <a:cs typeface="Calibri"/>
                          <a:sym typeface="Calibri"/>
                        </a:rPr>
                        <a:t>12</a:t>
                      </a:r>
                      <a:endParaRPr sz="1200" u="none" strike="noStrike" cap="none" dirty="0">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11"/>
                  </a:ext>
                </a:extLst>
              </a:tr>
              <a:tr h="21985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3">
                  <a:txBody>
                    <a:bodyPr/>
                    <a:lstStyle/>
                    <a:p>
                      <a:pPr marL="0" marR="0" lvl="0" indent="0" algn="l" rtl="0">
                        <a:lnSpc>
                          <a:spcPct val="115000"/>
                        </a:lnSpc>
                        <a:spcBef>
                          <a:spcPts val="0"/>
                        </a:spcBef>
                        <a:spcAft>
                          <a:spcPts val="0"/>
                        </a:spcAft>
                        <a:buNone/>
                      </a:pPr>
                      <a:r>
                        <a:rPr lang="en-ZA" sz="1400" b="1" i="0" u="none" strike="noStrike" cap="none" dirty="0">
                          <a:solidFill>
                            <a:schemeClr val="dk1"/>
                          </a:solidFill>
                          <a:latin typeface="Arial"/>
                          <a:ea typeface="Arial"/>
                          <a:cs typeface="Arial"/>
                          <a:sym typeface="Arial"/>
                        </a:rPr>
                        <a:t>Specialisation Subjects / </a:t>
                      </a:r>
                      <a:r>
                        <a:rPr lang="en-ZA" sz="1400" b="1" i="0" u="none" strike="noStrike" cap="none" dirty="0" err="1">
                          <a:solidFill>
                            <a:schemeClr val="dk1"/>
                          </a:solidFill>
                          <a:latin typeface="Arial"/>
                          <a:ea typeface="Arial"/>
                          <a:cs typeface="Arial"/>
                          <a:sym typeface="Arial"/>
                        </a:rPr>
                        <a:t>Spesialiseringsvakke</a:t>
                      </a:r>
                      <a:r>
                        <a:rPr lang="en-ZA" sz="1400" b="1" i="0" u="none" strike="noStrike" cap="none" dirty="0">
                          <a:solidFill>
                            <a:schemeClr val="dk1"/>
                          </a:solidFill>
                          <a:latin typeface="Arial"/>
                          <a:ea typeface="Arial"/>
                          <a:cs typeface="Arial"/>
                          <a:sym typeface="Arial"/>
                        </a:rPr>
                        <a:t> </a:t>
                      </a:r>
                      <a:endParaRPr sz="1400" b="1" i="0" u="none" strike="noStrike" cap="none" dirty="0">
                        <a:solidFill>
                          <a:schemeClr val="dk1"/>
                        </a:solidFill>
                        <a:latin typeface="Arial"/>
                        <a:ea typeface="Arial"/>
                        <a:cs typeface="Arial"/>
                        <a:sym typeface="Arial"/>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2"/>
                  </a:ext>
                </a:extLst>
              </a:tr>
              <a:tr h="19075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just"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MFPC 121</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a:txBody>
                    <a:bodyPr/>
                    <a:lstStyle/>
                    <a:p>
                      <a:pPr marL="0" marR="0" lvl="0" indent="0" algn="ctr"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H</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ZA" sz="1200" b="1" u="none" strike="noStrike" cap="none" dirty="0">
                          <a:solidFill>
                            <a:srgbClr val="000000"/>
                          </a:solidFill>
                          <a:latin typeface="Calibri"/>
                          <a:ea typeface="Calibri"/>
                          <a:cs typeface="Calibri"/>
                          <a:sym typeface="Calibri"/>
                        </a:rPr>
                        <a:t>12</a:t>
                      </a:r>
                      <a:endParaRPr sz="1200" u="none" strike="noStrike" cap="none" dirty="0">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13"/>
                  </a:ext>
                </a:extLst>
              </a:tr>
              <a:tr h="172762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l" rtl="0">
                        <a:lnSpc>
                          <a:spcPct val="100000"/>
                        </a:lnSpc>
                        <a:spcBef>
                          <a:spcPts val="0"/>
                        </a:spcBef>
                        <a:spcAft>
                          <a:spcPts val="0"/>
                        </a:spcAft>
                        <a:buNone/>
                      </a:pPr>
                      <a:r>
                        <a:rPr lang="en-ZA" sz="1100" b="1" u="none" strike="noStrike" cap="none">
                          <a:solidFill>
                            <a:srgbClr val="000000"/>
                          </a:solidFill>
                          <a:latin typeface="Calibri"/>
                          <a:ea typeface="Calibri"/>
                          <a:cs typeface="Calibri"/>
                          <a:sym typeface="Calibri"/>
                        </a:rPr>
                        <a:t>AFRF 121</a:t>
                      </a:r>
                      <a:endParaRPr sz="1100" u="none" strike="noStrike" cap="none">
                        <a:latin typeface="Calibri"/>
                        <a:ea typeface="Calibri"/>
                        <a:cs typeface="Calibri"/>
                        <a:sym typeface="Calibri"/>
                      </a:endParaRPr>
                    </a:p>
                    <a:p>
                      <a:pPr marL="0" marR="0" lvl="0" indent="0" algn="just" rtl="0">
                        <a:lnSpc>
                          <a:spcPct val="100000"/>
                        </a:lnSpc>
                        <a:spcBef>
                          <a:spcPts val="0"/>
                        </a:spcBef>
                        <a:spcAft>
                          <a:spcPts val="0"/>
                        </a:spcAft>
                        <a:buNone/>
                      </a:pPr>
                      <a:r>
                        <a:rPr lang="en-ZA" sz="1100" b="1" u="none" strike="noStrike" cap="none">
                          <a:solidFill>
                            <a:srgbClr val="000000"/>
                          </a:solidFill>
                          <a:latin typeface="Calibri"/>
                          <a:ea typeface="Calibri"/>
                          <a:cs typeface="Calibri"/>
                          <a:sym typeface="Calibri"/>
                        </a:rPr>
                        <a:t>OR</a:t>
                      </a:r>
                      <a:endParaRPr sz="1100" u="none" strike="noStrike" cap="none">
                        <a:latin typeface="Calibri"/>
                        <a:ea typeface="Calibri"/>
                        <a:cs typeface="Calibri"/>
                        <a:sym typeface="Calibri"/>
                      </a:endParaRPr>
                    </a:p>
                    <a:p>
                      <a:pPr marL="0" marR="0" lvl="0" indent="0" algn="l" rtl="0">
                        <a:lnSpc>
                          <a:spcPct val="100000"/>
                        </a:lnSpc>
                        <a:spcBef>
                          <a:spcPts val="0"/>
                        </a:spcBef>
                        <a:spcAft>
                          <a:spcPts val="0"/>
                        </a:spcAft>
                        <a:buNone/>
                      </a:pPr>
                      <a:r>
                        <a:rPr lang="en-ZA" sz="1100" b="1" u="none" strike="noStrike" cap="none">
                          <a:solidFill>
                            <a:srgbClr val="000000"/>
                          </a:solidFill>
                          <a:latin typeface="Calibri"/>
                          <a:ea typeface="Calibri"/>
                          <a:cs typeface="Calibri"/>
                          <a:sym typeface="Calibri"/>
                        </a:rPr>
                        <a:t>ENFF 121 </a:t>
                      </a:r>
                      <a:endParaRPr sz="1100" b="1"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None/>
                      </a:pPr>
                      <a:r>
                        <a:rPr lang="en-ZA" sz="1100" b="1" u="none" strike="noStrike" cap="none">
                          <a:solidFill>
                            <a:srgbClr val="000000"/>
                          </a:solidFill>
                          <a:latin typeface="Calibri"/>
                          <a:ea typeface="Calibri"/>
                          <a:cs typeface="Calibri"/>
                          <a:sym typeface="Calibri"/>
                        </a:rPr>
                        <a:t>OR</a:t>
                      </a:r>
                      <a:endParaRPr/>
                    </a:p>
                    <a:p>
                      <a:pPr marL="0" marR="0" lvl="0" indent="0" algn="l" rtl="0">
                        <a:lnSpc>
                          <a:spcPct val="100000"/>
                        </a:lnSpc>
                        <a:spcBef>
                          <a:spcPts val="0"/>
                        </a:spcBef>
                        <a:spcAft>
                          <a:spcPts val="0"/>
                        </a:spcAft>
                        <a:buNone/>
                      </a:pPr>
                      <a:r>
                        <a:rPr lang="en-ZA" sz="1100" b="1" u="none" strike="noStrike" cap="none">
                          <a:solidFill>
                            <a:srgbClr val="000000"/>
                          </a:solidFill>
                          <a:latin typeface="Calibri"/>
                          <a:ea typeface="Calibri"/>
                          <a:cs typeface="Calibri"/>
                          <a:sym typeface="Calibri"/>
                        </a:rPr>
                        <a:t>PEFF 121</a:t>
                      </a:r>
                      <a:endParaRPr/>
                    </a:p>
                    <a:p>
                      <a:pPr marL="0" marR="0" lvl="0" indent="0" algn="l" rtl="0">
                        <a:lnSpc>
                          <a:spcPct val="100000"/>
                        </a:lnSpc>
                        <a:spcBef>
                          <a:spcPts val="0"/>
                        </a:spcBef>
                        <a:spcAft>
                          <a:spcPts val="0"/>
                        </a:spcAft>
                        <a:buNone/>
                      </a:pPr>
                      <a:r>
                        <a:rPr lang="en-ZA" sz="1100" b="1" u="none" strike="noStrike" cap="none">
                          <a:solidFill>
                            <a:srgbClr val="000000"/>
                          </a:solidFill>
                          <a:latin typeface="Calibri"/>
                          <a:ea typeface="Calibri"/>
                          <a:cs typeface="Calibri"/>
                          <a:sym typeface="Calibri"/>
                        </a:rPr>
                        <a:t>OR</a:t>
                      </a:r>
                      <a:endParaRPr/>
                    </a:p>
                    <a:p>
                      <a:pPr marL="0" marR="0" lvl="0" indent="0" algn="l" rtl="0">
                        <a:lnSpc>
                          <a:spcPct val="100000"/>
                        </a:lnSpc>
                        <a:spcBef>
                          <a:spcPts val="0"/>
                        </a:spcBef>
                        <a:spcAft>
                          <a:spcPts val="0"/>
                        </a:spcAft>
                        <a:buNone/>
                      </a:pPr>
                      <a:r>
                        <a:rPr lang="en-ZA" sz="1100" b="1" u="none" strike="noStrike" cap="none">
                          <a:solidFill>
                            <a:srgbClr val="000000"/>
                          </a:solidFill>
                          <a:latin typeface="Calibri"/>
                          <a:ea typeface="Calibri"/>
                          <a:cs typeface="Calibri"/>
                          <a:sym typeface="Calibri"/>
                        </a:rPr>
                        <a:t>SEFF 121</a:t>
                      </a:r>
                      <a:endParaRPr/>
                    </a:p>
                    <a:p>
                      <a:pPr marL="0" marR="0" lvl="0" indent="0" algn="l" rtl="0">
                        <a:lnSpc>
                          <a:spcPct val="100000"/>
                        </a:lnSpc>
                        <a:spcBef>
                          <a:spcPts val="0"/>
                        </a:spcBef>
                        <a:spcAft>
                          <a:spcPts val="0"/>
                        </a:spcAft>
                        <a:buNone/>
                      </a:pPr>
                      <a:r>
                        <a:rPr lang="en-ZA" sz="1100" b="1" u="none" strike="noStrike" cap="none">
                          <a:solidFill>
                            <a:srgbClr val="000000"/>
                          </a:solidFill>
                          <a:latin typeface="Calibri"/>
                          <a:ea typeface="Calibri"/>
                          <a:cs typeface="Calibri"/>
                          <a:sym typeface="Calibri"/>
                        </a:rPr>
                        <a:t>OR</a:t>
                      </a:r>
                      <a:endParaRPr sz="1100" u="none" strike="noStrike" cap="none">
                        <a:latin typeface="Calibri"/>
                        <a:ea typeface="Calibri"/>
                        <a:cs typeface="Calibri"/>
                        <a:sym typeface="Calibri"/>
                      </a:endParaRPr>
                    </a:p>
                    <a:p>
                      <a:pPr marL="0" marR="0" lvl="0" indent="0" algn="l" rtl="0">
                        <a:lnSpc>
                          <a:spcPct val="100000"/>
                        </a:lnSpc>
                        <a:spcBef>
                          <a:spcPts val="0"/>
                        </a:spcBef>
                        <a:spcAft>
                          <a:spcPts val="0"/>
                        </a:spcAft>
                        <a:buNone/>
                      </a:pPr>
                      <a:r>
                        <a:rPr lang="en-ZA" sz="1100" b="1" u="none" strike="noStrike" cap="none">
                          <a:solidFill>
                            <a:srgbClr val="000000"/>
                          </a:solidFill>
                          <a:latin typeface="Calibri"/>
                          <a:ea typeface="Calibri"/>
                          <a:cs typeface="Calibri"/>
                          <a:sym typeface="Calibri"/>
                        </a:rPr>
                        <a:t>SOFF 121 </a:t>
                      </a:r>
                      <a:endParaRPr sz="1100" b="1"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None/>
                      </a:pPr>
                      <a:r>
                        <a:rPr lang="en-ZA" sz="1100" b="1" u="none" strike="noStrike" cap="none">
                          <a:solidFill>
                            <a:srgbClr val="000000"/>
                          </a:solidFill>
                          <a:latin typeface="Calibri"/>
                          <a:ea typeface="Calibri"/>
                          <a:cs typeface="Calibri"/>
                          <a:sym typeface="Calibri"/>
                        </a:rPr>
                        <a:t>OR </a:t>
                      </a:r>
                      <a:endParaRPr sz="1100" u="none" strike="noStrike" cap="none">
                        <a:latin typeface="Calibri"/>
                        <a:ea typeface="Calibri"/>
                        <a:cs typeface="Calibri"/>
                        <a:sym typeface="Calibri"/>
                      </a:endParaRPr>
                    </a:p>
                    <a:p>
                      <a:pPr marL="0" marR="0" lvl="0" indent="0" algn="l" rtl="0">
                        <a:lnSpc>
                          <a:spcPct val="100000"/>
                        </a:lnSpc>
                        <a:spcBef>
                          <a:spcPts val="0"/>
                        </a:spcBef>
                        <a:spcAft>
                          <a:spcPts val="0"/>
                        </a:spcAft>
                        <a:buNone/>
                      </a:pPr>
                      <a:r>
                        <a:rPr lang="en-ZA" sz="1100" b="1" u="none" strike="noStrike" cap="none">
                          <a:solidFill>
                            <a:srgbClr val="000000"/>
                          </a:solidFill>
                          <a:latin typeface="Calibri"/>
                          <a:ea typeface="Calibri"/>
                          <a:cs typeface="Calibri"/>
                          <a:sym typeface="Calibri"/>
                        </a:rPr>
                        <a:t>ZUFF 121 </a:t>
                      </a:r>
                      <a:endParaRPr sz="11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a:txBody>
                    <a:bodyPr/>
                    <a:lstStyle/>
                    <a:p>
                      <a:pPr marL="0" marR="0" lvl="0" indent="0" algn="ctr"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H</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ZA" sz="1200" b="1" u="none" strike="noStrike" cap="none" dirty="0">
                          <a:solidFill>
                            <a:srgbClr val="000000"/>
                          </a:solidFill>
                          <a:latin typeface="Calibri"/>
                          <a:ea typeface="Calibri"/>
                          <a:cs typeface="Calibri"/>
                          <a:sym typeface="Calibri"/>
                        </a:rPr>
                        <a:t>12</a:t>
                      </a:r>
                      <a:endParaRPr sz="1200" u="none" strike="noStrike" cap="none" dirty="0">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extLst>
                  <a:ext uri="{0D108BD9-81ED-4DB2-BD59-A6C34878D82A}">
                    <a16:rowId xmlns:a16="http://schemas.microsoft.com/office/drawing/2014/main" val="10014"/>
                  </a:ext>
                </a:extLst>
              </a:tr>
            </a:tbl>
          </a:graphicData>
        </a:graphic>
      </p:graphicFrame>
      <p:pic>
        <p:nvPicPr>
          <p:cNvPr id="141" name="Google Shape;141;p6"/>
          <p:cNvPicPr preferRelativeResize="0"/>
          <p:nvPr/>
        </p:nvPicPr>
        <p:blipFill rotWithShape="1">
          <a:blip r:embed="rId5">
            <a:alphaModFix/>
          </a:blip>
          <a:srcRect/>
          <a:stretch/>
        </p:blipFill>
        <p:spPr>
          <a:xfrm>
            <a:off x="11014363" y="174931"/>
            <a:ext cx="609600" cy="6096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1"/>
                                        </p:tgtEl>
                                        <p:attrNameLst>
                                          <p:attrName>style.visibility</p:attrName>
                                        </p:attrNameLst>
                                      </p:cBhvr>
                                      <p:to>
                                        <p:strVal val="visible"/>
                                      </p:to>
                                    </p:set>
                                    <p:animEffect transition="in" filter="fade">
                                      <p:cBhvr>
                                        <p:cTn id="7" dur="5000"/>
                                        <p:tgtEl>
                                          <p:spTgt spid="1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pic>
        <p:nvPicPr>
          <p:cNvPr id="146" name="Google Shape;146;p7"/>
          <p:cNvPicPr preferRelativeResize="0"/>
          <p:nvPr/>
        </p:nvPicPr>
        <p:blipFill rotWithShape="1">
          <a:blip r:embed="rId3">
            <a:alphaModFix/>
          </a:blip>
          <a:srcRect/>
          <a:stretch/>
        </p:blipFill>
        <p:spPr>
          <a:xfrm>
            <a:off x="0" y="0"/>
            <a:ext cx="12192000" cy="1352550"/>
          </a:xfrm>
          <a:prstGeom prst="rect">
            <a:avLst/>
          </a:prstGeom>
          <a:noFill/>
          <a:ln>
            <a:noFill/>
          </a:ln>
        </p:spPr>
      </p:pic>
      <p:sp>
        <p:nvSpPr>
          <p:cNvPr id="147" name="Google Shape;147;p7"/>
          <p:cNvSpPr txBox="1">
            <a:spLocks noGrp="1"/>
          </p:cNvSpPr>
          <p:nvPr>
            <p:ph type="title"/>
          </p:nvPr>
        </p:nvSpPr>
        <p:spPr>
          <a:xfrm>
            <a:off x="157164" y="97203"/>
            <a:ext cx="11901486" cy="1255347"/>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4400"/>
              <a:buNone/>
            </a:pPr>
            <a:r>
              <a:rPr lang="en-ZA" b="1" dirty="0">
                <a:solidFill>
                  <a:schemeClr val="lt1"/>
                </a:solidFill>
              </a:rPr>
              <a:t>Foundation Phase / </a:t>
            </a:r>
            <a:r>
              <a:rPr lang="en-ZA" b="1" i="1" dirty="0" err="1">
                <a:solidFill>
                  <a:schemeClr val="lt1"/>
                </a:solidFill>
              </a:rPr>
              <a:t>Grondslagfase</a:t>
            </a:r>
            <a:r>
              <a:rPr lang="en-ZA" b="1" dirty="0">
                <a:solidFill>
                  <a:schemeClr val="lt1"/>
                </a:solidFill>
              </a:rPr>
              <a:t> </a:t>
            </a:r>
            <a:endParaRPr i="1" dirty="0"/>
          </a:p>
        </p:txBody>
      </p:sp>
      <p:sp>
        <p:nvSpPr>
          <p:cNvPr id="148" name="Google Shape;148;p7"/>
          <p:cNvSpPr txBox="1">
            <a:spLocks noGrp="1"/>
          </p:cNvSpPr>
          <p:nvPr>
            <p:ph type="body" idx="1"/>
          </p:nvPr>
        </p:nvSpPr>
        <p:spPr>
          <a:xfrm>
            <a:off x="157164" y="2015925"/>
            <a:ext cx="11633436" cy="37755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2800"/>
              <a:buNone/>
            </a:pPr>
            <a:r>
              <a:rPr lang="en-ZA" sz="3000" b="1" dirty="0"/>
              <a:t>Choose the campus where you study: / </a:t>
            </a:r>
            <a:r>
              <a:rPr lang="en-ZA" sz="3000" b="1" i="1" dirty="0" err="1"/>
              <a:t>Kies</a:t>
            </a:r>
            <a:r>
              <a:rPr lang="en-ZA" sz="3000" b="1" i="1" dirty="0"/>
              <a:t> die </a:t>
            </a:r>
            <a:r>
              <a:rPr lang="en-ZA" sz="3000" b="1" i="1" dirty="0" err="1"/>
              <a:t>kampus</a:t>
            </a:r>
            <a:r>
              <a:rPr lang="en-ZA" sz="3000" b="1" i="1" dirty="0"/>
              <a:t> </a:t>
            </a:r>
            <a:r>
              <a:rPr lang="en-ZA" sz="3000" b="1" i="1" dirty="0" err="1"/>
              <a:t>waar</a:t>
            </a:r>
            <a:r>
              <a:rPr lang="en-ZA" sz="3000" b="1" i="1" dirty="0"/>
              <a:t> </a:t>
            </a:r>
            <a:r>
              <a:rPr lang="en-ZA" sz="3000" b="1" i="1" dirty="0" err="1"/>
              <a:t>jy</a:t>
            </a:r>
            <a:r>
              <a:rPr lang="en-ZA" sz="3000" b="1" i="1" dirty="0"/>
              <a:t> </a:t>
            </a:r>
            <a:r>
              <a:rPr lang="en-ZA" sz="3000" b="1" i="1" dirty="0" err="1"/>
              <a:t>studeer</a:t>
            </a:r>
            <a:r>
              <a:rPr lang="en-ZA" sz="3000" b="1" i="1" dirty="0"/>
              <a:t>: </a:t>
            </a:r>
            <a:endParaRPr sz="3000" b="1" i="1" dirty="0"/>
          </a:p>
        </p:txBody>
      </p:sp>
      <p:pic>
        <p:nvPicPr>
          <p:cNvPr id="149" name="Google Shape;149;p7"/>
          <p:cNvPicPr preferRelativeResize="0"/>
          <p:nvPr/>
        </p:nvPicPr>
        <p:blipFill rotWithShape="1">
          <a:blip r:embed="rId4">
            <a:alphaModFix/>
          </a:blip>
          <a:srcRect b="52961"/>
          <a:stretch/>
        </p:blipFill>
        <p:spPr>
          <a:xfrm>
            <a:off x="0" y="6279662"/>
            <a:ext cx="12191998" cy="644769"/>
          </a:xfrm>
          <a:prstGeom prst="rect">
            <a:avLst/>
          </a:prstGeom>
          <a:noFill/>
          <a:ln>
            <a:noFill/>
          </a:ln>
        </p:spPr>
      </p:pic>
      <p:sp>
        <p:nvSpPr>
          <p:cNvPr id="150" name="Google Shape;150;p7">
            <a:hlinkClick r:id="rId5" action="ppaction://hlinksldjump"/>
          </p:cNvPr>
          <p:cNvSpPr/>
          <p:nvPr/>
        </p:nvSpPr>
        <p:spPr>
          <a:xfrm>
            <a:off x="440627" y="2861954"/>
            <a:ext cx="2682583" cy="2351314"/>
          </a:xfrm>
          <a:prstGeom prst="rect">
            <a:avLst/>
          </a:prstGeom>
          <a:solidFill>
            <a:schemeClr val="accent1"/>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2400" b="1" i="0" u="none" strike="noStrike" cap="none" dirty="0">
              <a:solidFill>
                <a:schemeClr val="lt1"/>
              </a:solidFill>
              <a:latin typeface="Calibri"/>
              <a:ea typeface="Calibri"/>
              <a:cs typeface="Calibri"/>
              <a:sym typeface="Calibri"/>
            </a:endParaRPr>
          </a:p>
          <a:p>
            <a:pPr marL="0" marR="0" lvl="0" indent="0" algn="ctr" rtl="0">
              <a:lnSpc>
                <a:spcPct val="100000"/>
              </a:lnSpc>
              <a:spcBef>
                <a:spcPts val="0"/>
              </a:spcBef>
              <a:spcAft>
                <a:spcPts val="0"/>
              </a:spcAft>
              <a:buNone/>
            </a:pPr>
            <a:r>
              <a:rPr lang="en-ZA" sz="2400" b="1" i="0" u="none" strike="noStrike" cap="none" dirty="0">
                <a:solidFill>
                  <a:schemeClr val="lt1"/>
                </a:solidFill>
                <a:latin typeface="Calibri"/>
                <a:ea typeface="Calibri"/>
                <a:cs typeface="Calibri"/>
                <a:sym typeface="Calibri"/>
              </a:rPr>
              <a:t>Distance (UDL)</a:t>
            </a:r>
            <a:endParaRPr sz="2400" b="0" i="0" u="none" strike="noStrike" cap="none" dirty="0">
              <a:solidFill>
                <a:schemeClr val="lt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2400"/>
              <a:buFont typeface="Arial"/>
              <a:buNone/>
            </a:pPr>
            <a:r>
              <a:rPr lang="en-ZA" sz="2400" b="1" i="1" u="none" strike="noStrike" cap="none" dirty="0" err="1">
                <a:solidFill>
                  <a:schemeClr val="lt1"/>
                </a:solidFill>
                <a:latin typeface="Calibri"/>
                <a:ea typeface="Calibri"/>
                <a:cs typeface="Calibri"/>
                <a:sym typeface="Calibri"/>
              </a:rPr>
              <a:t>Afstand</a:t>
            </a:r>
            <a:r>
              <a:rPr lang="en-ZA" sz="2400" b="1" i="1" u="none" strike="noStrike" cap="none" dirty="0">
                <a:solidFill>
                  <a:schemeClr val="lt1"/>
                </a:solidFill>
                <a:latin typeface="Calibri"/>
                <a:ea typeface="Calibri"/>
                <a:cs typeface="Calibri"/>
                <a:sym typeface="Calibri"/>
              </a:rPr>
              <a:t> (EAL)</a:t>
            </a:r>
            <a:endParaRPr dirty="0"/>
          </a:p>
          <a:p>
            <a:pPr marL="0" marR="0" lvl="0" indent="0" algn="ctr" rtl="0">
              <a:lnSpc>
                <a:spcPct val="100000"/>
              </a:lnSpc>
              <a:spcBef>
                <a:spcPts val="0"/>
              </a:spcBef>
              <a:spcAft>
                <a:spcPts val="0"/>
              </a:spcAft>
              <a:buClr>
                <a:srgbClr val="000000"/>
              </a:buClr>
              <a:buSzPts val="2400"/>
              <a:buFont typeface="Arial"/>
              <a:buNone/>
            </a:pPr>
            <a:endParaRPr sz="2400" b="1" i="0" u="none" strike="noStrike" cap="none" dirty="0">
              <a:solidFill>
                <a:schemeClr val="lt1"/>
              </a:solidFill>
              <a:latin typeface="Calibri"/>
              <a:ea typeface="Calibri"/>
              <a:cs typeface="Calibri"/>
              <a:sym typeface="Calibri"/>
            </a:endParaRPr>
          </a:p>
          <a:p>
            <a:pPr marL="114300" lvl="0" algn="l" rtl="0">
              <a:lnSpc>
                <a:spcPct val="100000"/>
              </a:lnSpc>
              <a:spcBef>
                <a:spcPts val="1000"/>
              </a:spcBef>
              <a:spcAft>
                <a:spcPts val="0"/>
              </a:spcAft>
              <a:buSzPts val="1800"/>
            </a:pPr>
            <a:r>
              <a:rPr lang="en-US" sz="2000" b="1" u="sng" dirty="0"/>
              <a:t>4FB-J01 (1</a:t>
            </a:r>
            <a:r>
              <a:rPr lang="en-US" sz="2000" b="1" u="sng" baseline="30000" dirty="0"/>
              <a:t>st</a:t>
            </a:r>
            <a:r>
              <a:rPr lang="en-US" sz="2000" b="1" u="sng" dirty="0"/>
              <a:t> years);  4BJ-J01 (2</a:t>
            </a:r>
            <a:r>
              <a:rPr lang="en-US" sz="2000" b="1" u="sng" baseline="30000" dirty="0"/>
              <a:t>nd</a:t>
            </a:r>
            <a:r>
              <a:rPr lang="en-US" sz="2000" b="1" u="sng" dirty="0"/>
              <a:t> - 4</a:t>
            </a:r>
            <a:r>
              <a:rPr lang="en-US" sz="2000" b="1" u="sng" baseline="30000" dirty="0"/>
              <a:t>th</a:t>
            </a:r>
            <a:r>
              <a:rPr lang="en-US" sz="2000" b="1" u="sng" dirty="0"/>
              <a:t> years)</a:t>
            </a:r>
            <a:endParaRPr lang="en-US" sz="4000" dirty="0"/>
          </a:p>
          <a:p>
            <a:pPr marL="0" marR="0" lvl="0" indent="0" algn="ctr" rtl="0">
              <a:lnSpc>
                <a:spcPct val="100000"/>
              </a:lnSpc>
              <a:spcBef>
                <a:spcPts val="0"/>
              </a:spcBef>
              <a:spcAft>
                <a:spcPts val="0"/>
              </a:spcAft>
              <a:buClr>
                <a:srgbClr val="000000"/>
              </a:buClr>
              <a:buSzPts val="2400"/>
              <a:buFont typeface="Arial"/>
              <a:buNone/>
            </a:pPr>
            <a:endParaRPr sz="2400" b="0" i="1" u="none" strike="noStrike" cap="none" dirty="0">
              <a:solidFill>
                <a:schemeClr val="lt1"/>
              </a:solidFill>
              <a:latin typeface="Arial"/>
              <a:ea typeface="Arial"/>
              <a:cs typeface="Arial"/>
              <a:sym typeface="Arial"/>
            </a:endParaRPr>
          </a:p>
        </p:txBody>
      </p:sp>
      <p:sp>
        <p:nvSpPr>
          <p:cNvPr id="151" name="Google Shape;151;p7">
            <a:hlinkClick r:id="" action="ppaction://hlinkshowjump?jump=nextslide"/>
          </p:cNvPr>
          <p:cNvSpPr/>
          <p:nvPr/>
        </p:nvSpPr>
        <p:spPr>
          <a:xfrm>
            <a:off x="6361799" y="2861954"/>
            <a:ext cx="2532819" cy="2351314"/>
          </a:xfrm>
          <a:prstGeom prst="rect">
            <a:avLst/>
          </a:prstGeom>
          <a:solidFill>
            <a:schemeClr val="accent1"/>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ZA" sz="2400" b="1" i="0" u="none" strike="noStrike" cap="none" dirty="0">
                <a:solidFill>
                  <a:schemeClr val="lt1"/>
                </a:solidFill>
                <a:latin typeface="Calibri"/>
                <a:ea typeface="Calibri"/>
                <a:cs typeface="Calibri"/>
                <a:sym typeface="Calibri"/>
              </a:rPr>
              <a:t>Potchefstroom</a:t>
            </a:r>
            <a:endParaRPr dirty="0"/>
          </a:p>
          <a:p>
            <a:pPr marL="0" marR="0" lvl="0" indent="0" algn="ctr" rtl="0">
              <a:lnSpc>
                <a:spcPct val="100000"/>
              </a:lnSpc>
              <a:spcBef>
                <a:spcPts val="0"/>
              </a:spcBef>
              <a:spcAft>
                <a:spcPts val="0"/>
              </a:spcAft>
              <a:buClr>
                <a:srgbClr val="000000"/>
              </a:buClr>
              <a:buSzPts val="2400"/>
              <a:buFont typeface="Arial"/>
              <a:buNone/>
            </a:pPr>
            <a:endParaRPr sz="2400" b="1" i="0" u="none" strike="noStrike" cap="none" dirty="0">
              <a:solidFill>
                <a:schemeClr val="lt1"/>
              </a:solidFill>
              <a:latin typeface="Calibri"/>
              <a:ea typeface="Calibri"/>
              <a:cs typeface="Calibri"/>
              <a:sym typeface="Calibri"/>
            </a:endParaRPr>
          </a:p>
          <a:p>
            <a:pPr marL="0" marR="0" lvl="0" indent="0" algn="ctr" rtl="0">
              <a:lnSpc>
                <a:spcPct val="100000"/>
              </a:lnSpc>
              <a:spcBef>
                <a:spcPts val="0"/>
              </a:spcBef>
              <a:spcAft>
                <a:spcPts val="0"/>
              </a:spcAft>
              <a:buNone/>
            </a:pPr>
            <a:r>
              <a:rPr lang="en-ZA" sz="2000" b="1" u="sng" dirty="0"/>
              <a:t>4FA-J01(1</a:t>
            </a:r>
            <a:r>
              <a:rPr lang="en-ZA" sz="2000" b="1" u="sng" baseline="30000" dirty="0"/>
              <a:t>st</a:t>
            </a:r>
            <a:r>
              <a:rPr lang="en-ZA" sz="2000" b="1" u="sng" dirty="0"/>
              <a:t> years); 4BH-J01 (2</a:t>
            </a:r>
            <a:r>
              <a:rPr lang="en-ZA" sz="2000" b="1" u="sng" baseline="30000" dirty="0"/>
              <a:t>nd</a:t>
            </a:r>
            <a:r>
              <a:rPr lang="en-ZA" sz="2000" b="1" u="sng" dirty="0"/>
              <a:t>- 4</a:t>
            </a:r>
            <a:r>
              <a:rPr lang="en-ZA" sz="2000" b="1" u="sng" baseline="30000" dirty="0"/>
              <a:t>th</a:t>
            </a:r>
            <a:r>
              <a:rPr lang="en-ZA" sz="2000" b="1" u="sng" dirty="0"/>
              <a:t> years)</a:t>
            </a:r>
            <a:endParaRPr sz="2000" b="0" i="0" u="none" strike="noStrike" cap="none" dirty="0">
              <a:solidFill>
                <a:schemeClr val="lt1"/>
              </a:solidFill>
              <a:latin typeface="Arial"/>
              <a:ea typeface="Arial"/>
              <a:cs typeface="Arial"/>
              <a:sym typeface="Arial"/>
            </a:endParaRPr>
          </a:p>
        </p:txBody>
      </p:sp>
      <p:sp>
        <p:nvSpPr>
          <p:cNvPr id="152" name="Google Shape;152;p7"/>
          <p:cNvSpPr/>
          <p:nvPr/>
        </p:nvSpPr>
        <p:spPr>
          <a:xfrm>
            <a:off x="9316802" y="2861954"/>
            <a:ext cx="2473798" cy="2351313"/>
          </a:xfrm>
          <a:prstGeom prst="rect">
            <a:avLst/>
          </a:prstGeom>
          <a:solidFill>
            <a:schemeClr val="accent1"/>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ZA" sz="2400" b="1" i="0" u="none" strike="noStrike" cap="none" dirty="0" err="1">
                <a:solidFill>
                  <a:schemeClr val="lt1"/>
                </a:solidFill>
                <a:latin typeface="Calibri"/>
                <a:ea typeface="Calibri"/>
                <a:cs typeface="Calibri"/>
                <a:sym typeface="Calibri"/>
              </a:rPr>
              <a:t>Vanderbijlpark</a:t>
            </a:r>
            <a:endParaRPr dirty="0"/>
          </a:p>
          <a:p>
            <a:pPr marL="0" marR="0" lvl="0" indent="0" algn="ctr" rtl="0">
              <a:lnSpc>
                <a:spcPct val="100000"/>
              </a:lnSpc>
              <a:spcBef>
                <a:spcPts val="0"/>
              </a:spcBef>
              <a:spcAft>
                <a:spcPts val="0"/>
              </a:spcAft>
              <a:buClr>
                <a:srgbClr val="000000"/>
              </a:buClr>
              <a:buSzPts val="2400"/>
              <a:buFont typeface="Arial"/>
              <a:buNone/>
            </a:pPr>
            <a:endParaRPr sz="2400" b="1" i="0" u="none" strike="noStrike" cap="none" dirty="0">
              <a:solidFill>
                <a:schemeClr val="lt1"/>
              </a:solidFill>
              <a:latin typeface="Calibri"/>
              <a:ea typeface="Calibri"/>
              <a:cs typeface="Calibri"/>
              <a:sym typeface="Calibri"/>
            </a:endParaRPr>
          </a:p>
          <a:p>
            <a:pPr marL="0" marR="0" lvl="0" indent="0" algn="ctr" rtl="0">
              <a:lnSpc>
                <a:spcPct val="100000"/>
              </a:lnSpc>
              <a:spcBef>
                <a:spcPts val="0"/>
              </a:spcBef>
              <a:spcAft>
                <a:spcPts val="0"/>
              </a:spcAft>
              <a:buNone/>
            </a:pPr>
            <a:r>
              <a:rPr lang="en-ZA" sz="2000" b="1" u="sng" dirty="0"/>
              <a:t>4FA-J01(1</a:t>
            </a:r>
            <a:r>
              <a:rPr lang="en-ZA" sz="2000" b="1" u="sng" baseline="30000" dirty="0"/>
              <a:t>st</a:t>
            </a:r>
            <a:r>
              <a:rPr lang="en-ZA" sz="2000" b="1" u="sng" dirty="0"/>
              <a:t> years); 4BH-J01 (2</a:t>
            </a:r>
            <a:r>
              <a:rPr lang="en-ZA" sz="2000" b="1" u="sng" baseline="30000" dirty="0"/>
              <a:t>nd</a:t>
            </a:r>
            <a:r>
              <a:rPr lang="en-ZA" sz="2000" b="1" u="sng" dirty="0"/>
              <a:t>- 4</a:t>
            </a:r>
            <a:r>
              <a:rPr lang="en-ZA" sz="2000" b="1" u="sng" baseline="30000" dirty="0"/>
              <a:t>th</a:t>
            </a:r>
            <a:r>
              <a:rPr lang="en-ZA" sz="2000" b="1" u="sng" dirty="0"/>
              <a:t> years)</a:t>
            </a:r>
            <a:endParaRPr sz="2000" b="0" i="0" u="none" strike="noStrike" cap="none" dirty="0">
              <a:solidFill>
                <a:schemeClr val="lt1"/>
              </a:solidFill>
              <a:latin typeface="Arial"/>
              <a:ea typeface="Arial"/>
              <a:cs typeface="Arial"/>
              <a:sym typeface="Arial"/>
            </a:endParaRPr>
          </a:p>
        </p:txBody>
      </p:sp>
      <p:sp>
        <p:nvSpPr>
          <p:cNvPr id="153" name="Google Shape;153;p7"/>
          <p:cNvSpPr/>
          <p:nvPr/>
        </p:nvSpPr>
        <p:spPr>
          <a:xfrm>
            <a:off x="3395627" y="2861954"/>
            <a:ext cx="2434573" cy="2351314"/>
          </a:xfrm>
          <a:prstGeom prst="rect">
            <a:avLst/>
          </a:prstGeom>
          <a:solidFill>
            <a:schemeClr val="accent1"/>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ZA" sz="2400" b="1" i="0" u="none" strike="noStrike" cap="none" dirty="0" err="1">
                <a:solidFill>
                  <a:schemeClr val="lt1"/>
                </a:solidFill>
                <a:latin typeface="Calibri"/>
                <a:ea typeface="Calibri"/>
                <a:cs typeface="Calibri"/>
                <a:sym typeface="Calibri"/>
              </a:rPr>
              <a:t>Mahikeng</a:t>
            </a:r>
            <a:endParaRPr dirty="0"/>
          </a:p>
          <a:p>
            <a:pPr marL="0" marR="0" lvl="0" indent="0" algn="ctr" rtl="0">
              <a:lnSpc>
                <a:spcPct val="100000"/>
              </a:lnSpc>
              <a:spcBef>
                <a:spcPts val="0"/>
              </a:spcBef>
              <a:spcAft>
                <a:spcPts val="0"/>
              </a:spcAft>
              <a:buClr>
                <a:srgbClr val="000000"/>
              </a:buClr>
              <a:buSzPts val="2400"/>
              <a:buFont typeface="Arial"/>
              <a:buNone/>
            </a:pPr>
            <a:endParaRPr sz="2400" b="1" i="0" u="none" strike="noStrike" cap="none" dirty="0">
              <a:solidFill>
                <a:schemeClr val="lt1"/>
              </a:solidFill>
              <a:latin typeface="Calibri"/>
              <a:ea typeface="Calibri"/>
              <a:cs typeface="Calibri"/>
              <a:sym typeface="Calibri"/>
            </a:endParaRPr>
          </a:p>
          <a:p>
            <a:pPr marL="0" marR="0" lvl="0" indent="0" algn="ctr" rtl="0">
              <a:lnSpc>
                <a:spcPct val="100000"/>
              </a:lnSpc>
              <a:spcBef>
                <a:spcPts val="0"/>
              </a:spcBef>
              <a:spcAft>
                <a:spcPts val="0"/>
              </a:spcAft>
              <a:buNone/>
            </a:pPr>
            <a:r>
              <a:rPr lang="en-ZA" sz="2000" b="1" u="sng" dirty="0"/>
              <a:t>4FA-J01(1</a:t>
            </a:r>
            <a:r>
              <a:rPr lang="en-ZA" sz="2000" b="1" u="sng" baseline="30000" dirty="0"/>
              <a:t>st</a:t>
            </a:r>
            <a:r>
              <a:rPr lang="en-ZA" sz="2000" b="1" u="sng" dirty="0"/>
              <a:t> years); 4BH-J01 (2</a:t>
            </a:r>
            <a:r>
              <a:rPr lang="en-ZA" sz="2000" b="1" u="sng" baseline="30000" dirty="0"/>
              <a:t>nd</a:t>
            </a:r>
            <a:r>
              <a:rPr lang="en-ZA" sz="2000" b="1" u="sng" dirty="0"/>
              <a:t>- 4</a:t>
            </a:r>
            <a:r>
              <a:rPr lang="en-ZA" sz="2000" b="1" u="sng" baseline="30000" dirty="0"/>
              <a:t>th</a:t>
            </a:r>
            <a:r>
              <a:rPr lang="en-ZA" sz="2000" b="1" u="sng" dirty="0"/>
              <a:t> years)</a:t>
            </a:r>
            <a:endParaRPr sz="2000" b="0" i="0" u="none" strike="noStrike" cap="none" dirty="0">
              <a:solidFill>
                <a:schemeClr val="lt1"/>
              </a:solidFill>
              <a:latin typeface="Arial"/>
              <a:ea typeface="Arial"/>
              <a:cs typeface="Arial"/>
              <a:sym typeface="Arial"/>
            </a:endParaRPr>
          </a:p>
        </p:txBody>
      </p:sp>
      <p:pic>
        <p:nvPicPr>
          <p:cNvPr id="154" name="Google Shape;154;p7"/>
          <p:cNvPicPr preferRelativeResize="0"/>
          <p:nvPr/>
        </p:nvPicPr>
        <p:blipFill rotWithShape="1">
          <a:blip r:embed="rId6">
            <a:alphaModFix/>
          </a:blip>
          <a:srcRect/>
          <a:stretch/>
        </p:blipFill>
        <p:spPr>
          <a:xfrm>
            <a:off x="11040602" y="371475"/>
            <a:ext cx="609600" cy="6096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4"/>
                                        </p:tgtEl>
                                        <p:attrNameLst>
                                          <p:attrName>style.visibility</p:attrName>
                                        </p:attrNameLst>
                                      </p:cBhvr>
                                      <p:to>
                                        <p:strVal val="visible"/>
                                      </p:to>
                                    </p:set>
                                    <p:animEffect transition="in" filter="fade">
                                      <p:cBhvr>
                                        <p:cTn id="7" dur="5000"/>
                                        <p:tgtEl>
                                          <p:spTgt spid="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pic>
        <p:nvPicPr>
          <p:cNvPr id="159" name="Google Shape;159;p8"/>
          <p:cNvPicPr preferRelativeResize="0"/>
          <p:nvPr/>
        </p:nvPicPr>
        <p:blipFill rotWithShape="1">
          <a:blip r:embed="rId3">
            <a:alphaModFix/>
          </a:blip>
          <a:srcRect/>
          <a:stretch/>
        </p:blipFill>
        <p:spPr>
          <a:xfrm>
            <a:off x="0" y="0"/>
            <a:ext cx="12192000" cy="1352550"/>
          </a:xfrm>
          <a:prstGeom prst="rect">
            <a:avLst/>
          </a:prstGeom>
          <a:noFill/>
          <a:ln>
            <a:noFill/>
          </a:ln>
        </p:spPr>
      </p:pic>
      <p:sp>
        <p:nvSpPr>
          <p:cNvPr id="160" name="Google Shape;160;p8"/>
          <p:cNvSpPr txBox="1">
            <a:spLocks noGrp="1"/>
          </p:cNvSpPr>
          <p:nvPr>
            <p:ph type="title"/>
          </p:nvPr>
        </p:nvSpPr>
        <p:spPr>
          <a:xfrm>
            <a:off x="0" y="97203"/>
            <a:ext cx="120952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4400"/>
              <a:buNone/>
            </a:pPr>
            <a:r>
              <a:rPr lang="en-ZA" b="1">
                <a:solidFill>
                  <a:schemeClr val="lt1"/>
                </a:solidFill>
              </a:rPr>
              <a:t>Foundation Phase / </a:t>
            </a:r>
            <a:r>
              <a:rPr lang="en-ZA" b="1" i="1">
                <a:solidFill>
                  <a:schemeClr val="lt1"/>
                </a:solidFill>
              </a:rPr>
              <a:t>Grondslagfase</a:t>
            </a:r>
            <a:r>
              <a:rPr lang="en-ZA" b="1">
                <a:solidFill>
                  <a:schemeClr val="lt1"/>
                </a:solidFill>
              </a:rPr>
              <a:t> </a:t>
            </a:r>
            <a:endParaRPr i="1"/>
          </a:p>
        </p:txBody>
      </p:sp>
      <p:sp>
        <p:nvSpPr>
          <p:cNvPr id="161" name="Google Shape;161;p8"/>
          <p:cNvSpPr txBox="1">
            <a:spLocks noGrp="1"/>
          </p:cNvSpPr>
          <p:nvPr>
            <p:ph type="body" idx="1"/>
          </p:nvPr>
        </p:nvSpPr>
        <p:spPr>
          <a:xfrm>
            <a:off x="531628" y="2179673"/>
            <a:ext cx="11249246" cy="3306727"/>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2800"/>
              <a:buNone/>
            </a:pPr>
            <a:r>
              <a:rPr lang="en-ZA" sz="3000" b="1"/>
              <a:t>Choose your year level: /</a:t>
            </a:r>
            <a:r>
              <a:rPr lang="en-ZA" sz="3000" b="1" i="1"/>
              <a:t> Kies jou jaarvlak: </a:t>
            </a:r>
            <a:endParaRPr sz="3000" b="1" i="1"/>
          </a:p>
        </p:txBody>
      </p:sp>
      <p:pic>
        <p:nvPicPr>
          <p:cNvPr id="162" name="Google Shape;162;p8"/>
          <p:cNvPicPr preferRelativeResize="0"/>
          <p:nvPr/>
        </p:nvPicPr>
        <p:blipFill rotWithShape="1">
          <a:blip r:embed="rId4">
            <a:alphaModFix/>
          </a:blip>
          <a:srcRect b="52961"/>
          <a:stretch/>
        </p:blipFill>
        <p:spPr>
          <a:xfrm>
            <a:off x="0" y="6279662"/>
            <a:ext cx="12192000" cy="644769"/>
          </a:xfrm>
          <a:prstGeom prst="rect">
            <a:avLst/>
          </a:prstGeom>
          <a:noFill/>
          <a:ln>
            <a:noFill/>
          </a:ln>
        </p:spPr>
      </p:pic>
      <p:sp>
        <p:nvSpPr>
          <p:cNvPr id="163" name="Google Shape;163;p8">
            <a:hlinkClick r:id="rId5" action="ppaction://hlinksldjump"/>
          </p:cNvPr>
          <p:cNvSpPr/>
          <p:nvPr/>
        </p:nvSpPr>
        <p:spPr>
          <a:xfrm>
            <a:off x="531629" y="3375837"/>
            <a:ext cx="2202650" cy="1286540"/>
          </a:xfrm>
          <a:prstGeom prst="rect">
            <a:avLst/>
          </a:prstGeom>
          <a:solidFill>
            <a:schemeClr val="accent1"/>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ZA" sz="2000" b="1" i="0" u="none" strike="noStrike" cap="none">
                <a:solidFill>
                  <a:schemeClr val="lt1"/>
                </a:solidFill>
                <a:latin typeface="Calibri"/>
                <a:ea typeface="Calibri"/>
                <a:cs typeface="Calibri"/>
                <a:sym typeface="Calibri"/>
              </a:rPr>
              <a:t>1</a:t>
            </a:r>
            <a:r>
              <a:rPr lang="en-ZA" sz="2000" b="1" i="0" u="none" strike="noStrike" cap="none" baseline="30000">
                <a:solidFill>
                  <a:schemeClr val="lt1"/>
                </a:solidFill>
                <a:latin typeface="Calibri"/>
                <a:ea typeface="Calibri"/>
                <a:cs typeface="Calibri"/>
                <a:sym typeface="Calibri"/>
              </a:rPr>
              <a:t>st</a:t>
            </a:r>
            <a:r>
              <a:rPr lang="en-ZA" sz="2000" b="1" i="0" u="none" strike="noStrike" cap="none">
                <a:solidFill>
                  <a:schemeClr val="lt1"/>
                </a:solidFill>
                <a:latin typeface="Calibri"/>
                <a:ea typeface="Calibri"/>
                <a:cs typeface="Calibri"/>
                <a:sym typeface="Calibri"/>
              </a:rPr>
              <a:t> Year / 1</a:t>
            </a:r>
            <a:r>
              <a:rPr lang="en-ZA" sz="2000" b="1" i="0" u="none" strike="noStrike" cap="none" baseline="30000">
                <a:solidFill>
                  <a:schemeClr val="lt1"/>
                </a:solidFill>
                <a:latin typeface="Calibri"/>
                <a:ea typeface="Calibri"/>
                <a:cs typeface="Calibri"/>
                <a:sym typeface="Calibri"/>
              </a:rPr>
              <a:t>ste</a:t>
            </a:r>
            <a:r>
              <a:rPr lang="en-ZA" sz="2000" b="1" i="0" u="none" strike="noStrike" cap="none">
                <a:solidFill>
                  <a:schemeClr val="lt1"/>
                </a:solidFill>
                <a:latin typeface="Calibri"/>
                <a:ea typeface="Calibri"/>
                <a:cs typeface="Calibri"/>
                <a:sym typeface="Calibri"/>
              </a:rPr>
              <a:t> Jaar  </a:t>
            </a:r>
            <a:endParaRPr sz="2000" b="0" i="0" u="none" strike="noStrike" cap="none">
              <a:solidFill>
                <a:schemeClr val="lt1"/>
              </a:solidFill>
              <a:latin typeface="Arial"/>
              <a:ea typeface="Arial"/>
              <a:cs typeface="Arial"/>
              <a:sym typeface="Arial"/>
            </a:endParaRPr>
          </a:p>
        </p:txBody>
      </p:sp>
      <p:sp>
        <p:nvSpPr>
          <p:cNvPr id="164" name="Google Shape;164;p8">
            <a:hlinkClick r:id="rId6" action="ppaction://hlinksldjump"/>
          </p:cNvPr>
          <p:cNvSpPr/>
          <p:nvPr/>
        </p:nvSpPr>
        <p:spPr>
          <a:xfrm>
            <a:off x="3478621" y="3375837"/>
            <a:ext cx="2122079" cy="1286540"/>
          </a:xfrm>
          <a:prstGeom prst="rect">
            <a:avLst/>
          </a:prstGeom>
          <a:solidFill>
            <a:schemeClr val="accent1"/>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ZA" sz="2000" b="1" i="0" u="none" strike="noStrike" cap="none">
                <a:solidFill>
                  <a:schemeClr val="lt1"/>
                </a:solidFill>
                <a:latin typeface="Calibri"/>
                <a:ea typeface="Calibri"/>
                <a:cs typeface="Calibri"/>
                <a:sym typeface="Calibri"/>
              </a:rPr>
              <a:t>2</a:t>
            </a:r>
            <a:r>
              <a:rPr lang="en-ZA" sz="2000" b="1" i="0" u="none" strike="noStrike" cap="none" baseline="30000">
                <a:solidFill>
                  <a:schemeClr val="lt1"/>
                </a:solidFill>
                <a:latin typeface="Calibri"/>
                <a:ea typeface="Calibri"/>
                <a:cs typeface="Calibri"/>
                <a:sym typeface="Calibri"/>
              </a:rPr>
              <a:t>nd</a:t>
            </a:r>
            <a:r>
              <a:rPr lang="en-ZA" sz="2000" b="1" i="0" u="none" strike="noStrike" cap="none">
                <a:solidFill>
                  <a:schemeClr val="lt1"/>
                </a:solidFill>
                <a:latin typeface="Calibri"/>
                <a:ea typeface="Calibri"/>
                <a:cs typeface="Calibri"/>
                <a:sym typeface="Calibri"/>
              </a:rPr>
              <a:t> Year / 2</a:t>
            </a:r>
            <a:r>
              <a:rPr lang="en-ZA" sz="2000" b="1" i="0" u="none" strike="noStrike" cap="none" baseline="30000">
                <a:solidFill>
                  <a:schemeClr val="lt1"/>
                </a:solidFill>
                <a:latin typeface="Calibri"/>
                <a:ea typeface="Calibri"/>
                <a:cs typeface="Calibri"/>
                <a:sym typeface="Calibri"/>
              </a:rPr>
              <a:t>de</a:t>
            </a:r>
            <a:r>
              <a:rPr lang="en-ZA" sz="2000" b="1" i="0" u="none" strike="noStrike" cap="none">
                <a:solidFill>
                  <a:schemeClr val="lt1"/>
                </a:solidFill>
                <a:latin typeface="Calibri"/>
                <a:ea typeface="Calibri"/>
                <a:cs typeface="Calibri"/>
                <a:sym typeface="Calibri"/>
              </a:rPr>
              <a:t> Jaar </a:t>
            </a:r>
            <a:endParaRPr sz="2000" b="0" i="0" u="none" strike="noStrike" cap="none">
              <a:solidFill>
                <a:schemeClr val="lt1"/>
              </a:solidFill>
              <a:latin typeface="Arial"/>
              <a:ea typeface="Arial"/>
              <a:cs typeface="Arial"/>
              <a:sym typeface="Arial"/>
            </a:endParaRPr>
          </a:p>
        </p:txBody>
      </p:sp>
      <p:sp>
        <p:nvSpPr>
          <p:cNvPr id="165" name="Google Shape;165;p8">
            <a:hlinkClick r:id="rId7" action="ppaction://hlinksldjump"/>
          </p:cNvPr>
          <p:cNvSpPr/>
          <p:nvPr/>
        </p:nvSpPr>
        <p:spPr>
          <a:xfrm>
            <a:off x="6142138" y="3375837"/>
            <a:ext cx="2158900" cy="1286540"/>
          </a:xfrm>
          <a:prstGeom prst="rect">
            <a:avLst/>
          </a:prstGeom>
          <a:solidFill>
            <a:schemeClr val="accent1"/>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ZA" sz="2000" b="1" i="0" u="none" strike="noStrike" cap="none">
                <a:solidFill>
                  <a:schemeClr val="lt1"/>
                </a:solidFill>
                <a:latin typeface="Calibri"/>
                <a:ea typeface="Calibri"/>
                <a:cs typeface="Calibri"/>
                <a:sym typeface="Calibri"/>
              </a:rPr>
              <a:t>3</a:t>
            </a:r>
            <a:r>
              <a:rPr lang="en-ZA" sz="2000" b="1" i="0" u="none" strike="noStrike" cap="none" baseline="30000">
                <a:solidFill>
                  <a:schemeClr val="lt1"/>
                </a:solidFill>
                <a:latin typeface="Calibri"/>
                <a:ea typeface="Calibri"/>
                <a:cs typeface="Calibri"/>
                <a:sym typeface="Calibri"/>
              </a:rPr>
              <a:t>rd</a:t>
            </a:r>
            <a:r>
              <a:rPr lang="en-ZA" sz="2000" b="1" i="0" u="none" strike="noStrike" cap="none">
                <a:solidFill>
                  <a:schemeClr val="lt1"/>
                </a:solidFill>
                <a:latin typeface="Calibri"/>
                <a:ea typeface="Calibri"/>
                <a:cs typeface="Calibri"/>
                <a:sym typeface="Calibri"/>
              </a:rPr>
              <a:t> Year / 3</a:t>
            </a:r>
            <a:r>
              <a:rPr lang="en-ZA" sz="2000" b="1" i="0" u="none" strike="noStrike" cap="none" baseline="30000">
                <a:solidFill>
                  <a:schemeClr val="lt1"/>
                </a:solidFill>
                <a:latin typeface="Calibri"/>
                <a:ea typeface="Calibri"/>
                <a:cs typeface="Calibri"/>
                <a:sym typeface="Calibri"/>
              </a:rPr>
              <a:t>de</a:t>
            </a:r>
            <a:r>
              <a:rPr lang="en-ZA" sz="2000" b="1" i="0" u="none" strike="noStrike" cap="none">
                <a:solidFill>
                  <a:schemeClr val="lt1"/>
                </a:solidFill>
                <a:latin typeface="Calibri"/>
                <a:ea typeface="Calibri"/>
                <a:cs typeface="Calibri"/>
                <a:sym typeface="Calibri"/>
              </a:rPr>
              <a:t> Jaar </a:t>
            </a:r>
            <a:endParaRPr sz="2000" b="0" i="0" u="none" strike="noStrike" cap="none">
              <a:solidFill>
                <a:schemeClr val="lt1"/>
              </a:solidFill>
              <a:latin typeface="Arial"/>
              <a:ea typeface="Arial"/>
              <a:cs typeface="Arial"/>
              <a:sym typeface="Arial"/>
            </a:endParaRPr>
          </a:p>
        </p:txBody>
      </p:sp>
      <p:sp>
        <p:nvSpPr>
          <p:cNvPr id="166" name="Google Shape;166;p8">
            <a:hlinkClick r:id="rId8" action="ppaction://hlinksldjump"/>
          </p:cNvPr>
          <p:cNvSpPr/>
          <p:nvPr/>
        </p:nvSpPr>
        <p:spPr>
          <a:xfrm>
            <a:off x="8961506" y="3375837"/>
            <a:ext cx="2125594" cy="1286540"/>
          </a:xfrm>
          <a:prstGeom prst="rect">
            <a:avLst/>
          </a:prstGeom>
          <a:solidFill>
            <a:schemeClr val="accent1"/>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ZA" sz="2000" b="1" i="0" u="none" strike="noStrike" cap="none">
                <a:solidFill>
                  <a:schemeClr val="lt1"/>
                </a:solidFill>
                <a:latin typeface="Calibri"/>
                <a:ea typeface="Calibri"/>
                <a:cs typeface="Calibri"/>
                <a:sym typeface="Calibri"/>
              </a:rPr>
              <a:t>4</a:t>
            </a:r>
            <a:r>
              <a:rPr lang="en-ZA" sz="2000" b="1" i="0" u="none" strike="noStrike" cap="none" baseline="30000">
                <a:solidFill>
                  <a:schemeClr val="lt1"/>
                </a:solidFill>
                <a:latin typeface="Calibri"/>
                <a:ea typeface="Calibri"/>
                <a:cs typeface="Calibri"/>
                <a:sym typeface="Calibri"/>
              </a:rPr>
              <a:t>th</a:t>
            </a:r>
            <a:r>
              <a:rPr lang="en-ZA" sz="2000" b="1" i="0" u="none" strike="noStrike" cap="none">
                <a:solidFill>
                  <a:schemeClr val="lt1"/>
                </a:solidFill>
                <a:latin typeface="Calibri"/>
                <a:ea typeface="Calibri"/>
                <a:cs typeface="Calibri"/>
                <a:sym typeface="Calibri"/>
              </a:rPr>
              <a:t> Year / 4</a:t>
            </a:r>
            <a:r>
              <a:rPr lang="en-ZA" sz="2000" b="1" i="0" u="none" strike="noStrike" cap="none" baseline="30000">
                <a:solidFill>
                  <a:schemeClr val="lt1"/>
                </a:solidFill>
                <a:latin typeface="Calibri"/>
                <a:ea typeface="Calibri"/>
                <a:cs typeface="Calibri"/>
                <a:sym typeface="Calibri"/>
              </a:rPr>
              <a:t>de</a:t>
            </a:r>
            <a:r>
              <a:rPr lang="en-ZA" sz="2000" b="1" i="0" u="none" strike="noStrike" cap="none">
                <a:solidFill>
                  <a:schemeClr val="lt1"/>
                </a:solidFill>
                <a:latin typeface="Calibri"/>
                <a:ea typeface="Calibri"/>
                <a:cs typeface="Calibri"/>
                <a:sym typeface="Calibri"/>
              </a:rPr>
              <a:t> Jaar </a:t>
            </a:r>
            <a:endParaRPr sz="2000" b="0" i="0" u="none" strike="noStrike" cap="none">
              <a:solidFill>
                <a:schemeClr val="lt1"/>
              </a:solidFill>
              <a:latin typeface="Arial"/>
              <a:ea typeface="Arial"/>
              <a:cs typeface="Arial"/>
              <a:sym typeface="Arial"/>
            </a:endParaRPr>
          </a:p>
        </p:txBody>
      </p:sp>
      <p:pic>
        <p:nvPicPr>
          <p:cNvPr id="167" name="Google Shape;167;p8"/>
          <p:cNvPicPr preferRelativeResize="0"/>
          <p:nvPr/>
        </p:nvPicPr>
        <p:blipFill rotWithShape="1">
          <a:blip r:embed="rId9">
            <a:alphaModFix/>
          </a:blip>
          <a:srcRect/>
          <a:stretch/>
        </p:blipFill>
        <p:spPr>
          <a:xfrm>
            <a:off x="11087100" y="302681"/>
            <a:ext cx="609600" cy="6096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7"/>
                                        </p:tgtEl>
                                        <p:attrNameLst>
                                          <p:attrName>style.visibility</p:attrName>
                                        </p:attrNameLst>
                                      </p:cBhvr>
                                      <p:to>
                                        <p:strVal val="visible"/>
                                      </p:to>
                                    </p:set>
                                    <p:animEffect transition="in" filter="fade">
                                      <p:cBhvr>
                                        <p:cTn id="7" dur="5000"/>
                                        <p:tgtEl>
                                          <p:spTgt spid="1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pic>
        <p:nvPicPr>
          <p:cNvPr id="172" name="Google Shape;172;p9"/>
          <p:cNvPicPr preferRelativeResize="0"/>
          <p:nvPr/>
        </p:nvPicPr>
        <p:blipFill rotWithShape="1">
          <a:blip r:embed="rId3">
            <a:alphaModFix/>
          </a:blip>
          <a:srcRect/>
          <a:stretch/>
        </p:blipFill>
        <p:spPr>
          <a:xfrm>
            <a:off x="0" y="1"/>
            <a:ext cx="12192000" cy="1100138"/>
          </a:xfrm>
          <a:prstGeom prst="rect">
            <a:avLst/>
          </a:prstGeom>
          <a:noFill/>
          <a:ln>
            <a:noFill/>
          </a:ln>
        </p:spPr>
      </p:pic>
      <p:sp>
        <p:nvSpPr>
          <p:cNvPr id="173" name="Google Shape;173;p9"/>
          <p:cNvSpPr txBox="1">
            <a:spLocks noGrp="1"/>
          </p:cNvSpPr>
          <p:nvPr>
            <p:ph type="title"/>
          </p:nvPr>
        </p:nvSpPr>
        <p:spPr>
          <a:xfrm>
            <a:off x="118575" y="13503"/>
            <a:ext cx="11976600" cy="1002938"/>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2800"/>
              <a:buNone/>
            </a:pPr>
            <a:r>
              <a:rPr lang="en-ZA" sz="2800" b="1">
                <a:solidFill>
                  <a:srgbClr val="FFFFFF"/>
                </a:solidFill>
              </a:rPr>
              <a:t>DISTANCE (UDL) / </a:t>
            </a:r>
            <a:r>
              <a:rPr lang="en-ZA" sz="2800" b="1" i="1">
                <a:solidFill>
                  <a:srgbClr val="FFFFFF"/>
                </a:solidFill>
              </a:rPr>
              <a:t>AFSTAND (EAL) - </a:t>
            </a:r>
            <a:r>
              <a:rPr lang="en-ZA" sz="2800" b="1" u="sng"/>
              <a:t>4BJ-J01</a:t>
            </a:r>
            <a:br>
              <a:rPr lang="en-ZA" sz="2800" b="1">
                <a:solidFill>
                  <a:srgbClr val="FFFFFF"/>
                </a:solidFill>
              </a:rPr>
            </a:br>
            <a:r>
              <a:rPr lang="en-ZA" sz="2800" b="1">
                <a:solidFill>
                  <a:srgbClr val="FFFFFF"/>
                </a:solidFill>
              </a:rPr>
              <a:t>1st Year  / </a:t>
            </a:r>
            <a:r>
              <a:rPr lang="en-ZA" sz="2800" b="1" i="1">
                <a:solidFill>
                  <a:srgbClr val="FFFFFF"/>
                </a:solidFill>
              </a:rPr>
              <a:t>1ste Jaar</a:t>
            </a:r>
            <a:endParaRPr sz="2800" b="1" i="1">
              <a:solidFill>
                <a:srgbClr val="FFFFFF"/>
              </a:solidFill>
            </a:endParaRPr>
          </a:p>
        </p:txBody>
      </p:sp>
      <p:pic>
        <p:nvPicPr>
          <p:cNvPr id="174" name="Google Shape;174;p9"/>
          <p:cNvPicPr preferRelativeResize="0"/>
          <p:nvPr/>
        </p:nvPicPr>
        <p:blipFill rotWithShape="1">
          <a:blip r:embed="rId4">
            <a:alphaModFix/>
          </a:blip>
          <a:srcRect b="52961"/>
          <a:stretch/>
        </p:blipFill>
        <p:spPr>
          <a:xfrm>
            <a:off x="0" y="6279662"/>
            <a:ext cx="12191998" cy="644769"/>
          </a:xfrm>
          <a:prstGeom prst="rect">
            <a:avLst/>
          </a:prstGeom>
          <a:noFill/>
          <a:ln>
            <a:noFill/>
          </a:ln>
        </p:spPr>
      </p:pic>
      <p:graphicFrame>
        <p:nvGraphicFramePr>
          <p:cNvPr id="175" name="Google Shape;175;p9"/>
          <p:cNvGraphicFramePr/>
          <p:nvPr>
            <p:extLst>
              <p:ext uri="{D42A27DB-BD31-4B8C-83A1-F6EECF244321}">
                <p14:modId xmlns:p14="http://schemas.microsoft.com/office/powerpoint/2010/main" val="738641485"/>
              </p:ext>
            </p:extLst>
          </p:nvPr>
        </p:nvGraphicFramePr>
        <p:xfrm>
          <a:off x="118575" y="952085"/>
          <a:ext cx="11705850" cy="6288786"/>
        </p:xfrm>
        <a:graphic>
          <a:graphicData uri="http://schemas.openxmlformats.org/drawingml/2006/table">
            <a:tbl>
              <a:tblPr>
                <a:noFill/>
                <a:tableStyleId>{168BCE0C-14FD-417F-B5B8-EF4F24220418}</a:tableStyleId>
              </a:tblPr>
              <a:tblGrid>
                <a:gridCol w="2878275">
                  <a:extLst>
                    <a:ext uri="{9D8B030D-6E8A-4147-A177-3AD203B41FA5}">
                      <a16:colId xmlns:a16="http://schemas.microsoft.com/office/drawing/2014/main" val="20000"/>
                    </a:ext>
                  </a:extLst>
                </a:gridCol>
                <a:gridCol w="1790250">
                  <a:extLst>
                    <a:ext uri="{9D8B030D-6E8A-4147-A177-3AD203B41FA5}">
                      <a16:colId xmlns:a16="http://schemas.microsoft.com/office/drawing/2014/main" val="20001"/>
                    </a:ext>
                  </a:extLst>
                </a:gridCol>
                <a:gridCol w="762500">
                  <a:extLst>
                    <a:ext uri="{9D8B030D-6E8A-4147-A177-3AD203B41FA5}">
                      <a16:colId xmlns:a16="http://schemas.microsoft.com/office/drawing/2014/main" val="20002"/>
                    </a:ext>
                  </a:extLst>
                </a:gridCol>
                <a:gridCol w="978850">
                  <a:extLst>
                    <a:ext uri="{9D8B030D-6E8A-4147-A177-3AD203B41FA5}">
                      <a16:colId xmlns:a16="http://schemas.microsoft.com/office/drawing/2014/main" val="20003"/>
                    </a:ext>
                  </a:extLst>
                </a:gridCol>
                <a:gridCol w="2562600">
                  <a:extLst>
                    <a:ext uri="{9D8B030D-6E8A-4147-A177-3AD203B41FA5}">
                      <a16:colId xmlns:a16="http://schemas.microsoft.com/office/drawing/2014/main" val="20004"/>
                    </a:ext>
                  </a:extLst>
                </a:gridCol>
                <a:gridCol w="1630975">
                  <a:extLst>
                    <a:ext uri="{9D8B030D-6E8A-4147-A177-3AD203B41FA5}">
                      <a16:colId xmlns:a16="http://schemas.microsoft.com/office/drawing/2014/main" val="20005"/>
                    </a:ext>
                  </a:extLst>
                </a:gridCol>
                <a:gridCol w="1102400">
                  <a:extLst>
                    <a:ext uri="{9D8B030D-6E8A-4147-A177-3AD203B41FA5}">
                      <a16:colId xmlns:a16="http://schemas.microsoft.com/office/drawing/2014/main" val="20006"/>
                    </a:ext>
                  </a:extLst>
                </a:gridCol>
              </a:tblGrid>
              <a:tr h="340450">
                <a:tc>
                  <a:txBody>
                    <a:bodyPr/>
                    <a:lstStyle/>
                    <a:p>
                      <a:pPr marL="0" marR="0" lvl="0" indent="0" algn="ctr" rtl="0">
                        <a:lnSpc>
                          <a:spcPct val="115000"/>
                        </a:lnSpc>
                        <a:spcBef>
                          <a:spcPts val="0"/>
                        </a:spcBef>
                        <a:spcAft>
                          <a:spcPts val="0"/>
                        </a:spcAft>
                        <a:buClr>
                          <a:srgbClr val="000000"/>
                        </a:buClr>
                        <a:buSzPts val="2000"/>
                        <a:buFont typeface="Arial"/>
                        <a:buNone/>
                      </a:pPr>
                      <a:r>
                        <a:rPr lang="en-ZA" sz="2000" b="1" u="none" strike="noStrike" cap="none">
                          <a:solidFill>
                            <a:srgbClr val="000000"/>
                          </a:solidFill>
                          <a:latin typeface="Calibri"/>
                          <a:ea typeface="Calibri"/>
                          <a:cs typeface="Calibri"/>
                          <a:sym typeface="Calibri"/>
                        </a:rPr>
                        <a:t>FIRST SEMESTER</a:t>
                      </a:r>
                      <a:endParaRPr sz="20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TYPE</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CREDIT</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rowSpan="15">
                  <a:txBody>
                    <a:bodyPr/>
                    <a:lstStyle/>
                    <a:p>
                      <a:pPr marL="0" marR="0" lvl="0" indent="0" algn="ctr" rtl="0">
                        <a:lnSpc>
                          <a:spcPct val="115000"/>
                        </a:lnSpc>
                        <a:spcBef>
                          <a:spcPts val="0"/>
                        </a:spcBef>
                        <a:spcAft>
                          <a:spcPts val="0"/>
                        </a:spcAft>
                        <a:buNone/>
                      </a:pPr>
                      <a:endParaRPr sz="2000" b="1" u="none" strike="noStrike" cap="none">
                        <a:solidFill>
                          <a:schemeClr val="lt1"/>
                        </a:solidFill>
                        <a:latin typeface="Calibri"/>
                        <a:ea typeface="Calibri"/>
                        <a:cs typeface="Calibri"/>
                        <a:sym typeface="Calibri"/>
                      </a:endParaRPr>
                    </a:p>
                    <a:p>
                      <a:pPr marL="0" marR="0" lvl="0" indent="0" algn="ctr" rtl="0">
                        <a:lnSpc>
                          <a:spcPct val="115000"/>
                        </a:lnSpc>
                        <a:spcBef>
                          <a:spcPts val="0"/>
                        </a:spcBef>
                        <a:spcAft>
                          <a:spcPts val="0"/>
                        </a:spcAft>
                        <a:buNone/>
                      </a:pPr>
                      <a:r>
                        <a:rPr lang="en-ZA" sz="2000" b="1" u="none" strike="noStrike" cap="none">
                          <a:solidFill>
                            <a:schemeClr val="lt1"/>
                          </a:solidFill>
                          <a:latin typeface="Calibri"/>
                          <a:ea typeface="Calibri"/>
                          <a:cs typeface="Calibri"/>
                          <a:sym typeface="Calibri"/>
                        </a:rPr>
                        <a:t>D</a:t>
                      </a:r>
                      <a:endParaRPr/>
                    </a:p>
                    <a:p>
                      <a:pPr marL="0" marR="0" lvl="0" indent="0" algn="ctr" rtl="0">
                        <a:lnSpc>
                          <a:spcPct val="115000"/>
                        </a:lnSpc>
                        <a:spcBef>
                          <a:spcPts val="0"/>
                        </a:spcBef>
                        <a:spcAft>
                          <a:spcPts val="0"/>
                        </a:spcAft>
                        <a:buNone/>
                      </a:pPr>
                      <a:r>
                        <a:rPr lang="en-ZA" sz="2000" b="1" u="none" strike="noStrike" cap="none">
                          <a:solidFill>
                            <a:schemeClr val="lt1"/>
                          </a:solidFill>
                          <a:latin typeface="Calibri"/>
                          <a:ea typeface="Calibri"/>
                          <a:cs typeface="Calibri"/>
                          <a:sym typeface="Calibri"/>
                        </a:rPr>
                        <a:t>I</a:t>
                      </a:r>
                      <a:endParaRPr/>
                    </a:p>
                    <a:p>
                      <a:pPr marL="0" marR="0" lvl="0" indent="0" algn="ctr" rtl="0">
                        <a:lnSpc>
                          <a:spcPct val="115000"/>
                        </a:lnSpc>
                        <a:spcBef>
                          <a:spcPts val="0"/>
                        </a:spcBef>
                        <a:spcAft>
                          <a:spcPts val="0"/>
                        </a:spcAft>
                        <a:buNone/>
                      </a:pPr>
                      <a:r>
                        <a:rPr lang="en-ZA" sz="2000" b="1" u="none" strike="noStrike" cap="none">
                          <a:solidFill>
                            <a:schemeClr val="lt1"/>
                          </a:solidFill>
                          <a:latin typeface="Calibri"/>
                          <a:ea typeface="Calibri"/>
                          <a:cs typeface="Calibri"/>
                          <a:sym typeface="Calibri"/>
                        </a:rPr>
                        <a:t>S</a:t>
                      </a:r>
                      <a:endParaRPr/>
                    </a:p>
                    <a:p>
                      <a:pPr marL="0" marR="0" lvl="0" indent="0" algn="ctr" rtl="0">
                        <a:lnSpc>
                          <a:spcPct val="115000"/>
                        </a:lnSpc>
                        <a:spcBef>
                          <a:spcPts val="0"/>
                        </a:spcBef>
                        <a:spcAft>
                          <a:spcPts val="0"/>
                        </a:spcAft>
                        <a:buNone/>
                      </a:pPr>
                      <a:r>
                        <a:rPr lang="en-ZA" sz="2000" b="1" u="none" strike="noStrike" cap="none">
                          <a:solidFill>
                            <a:schemeClr val="lt1"/>
                          </a:solidFill>
                          <a:latin typeface="Calibri"/>
                          <a:ea typeface="Calibri"/>
                          <a:cs typeface="Calibri"/>
                          <a:sym typeface="Calibri"/>
                        </a:rPr>
                        <a:t>T</a:t>
                      </a:r>
                      <a:endParaRPr/>
                    </a:p>
                    <a:p>
                      <a:pPr marL="0" marR="0" lvl="0" indent="0" algn="ctr" rtl="0">
                        <a:lnSpc>
                          <a:spcPct val="115000"/>
                        </a:lnSpc>
                        <a:spcBef>
                          <a:spcPts val="0"/>
                        </a:spcBef>
                        <a:spcAft>
                          <a:spcPts val="0"/>
                        </a:spcAft>
                        <a:buNone/>
                      </a:pPr>
                      <a:r>
                        <a:rPr lang="en-ZA" sz="2000" b="1" u="none" strike="noStrike" cap="none">
                          <a:solidFill>
                            <a:schemeClr val="lt1"/>
                          </a:solidFill>
                          <a:latin typeface="Calibri"/>
                          <a:ea typeface="Calibri"/>
                          <a:cs typeface="Calibri"/>
                          <a:sym typeface="Calibri"/>
                        </a:rPr>
                        <a:t>A</a:t>
                      </a:r>
                      <a:endParaRPr/>
                    </a:p>
                    <a:p>
                      <a:pPr marL="0" marR="0" lvl="0" indent="0" algn="ctr" rtl="0">
                        <a:lnSpc>
                          <a:spcPct val="115000"/>
                        </a:lnSpc>
                        <a:spcBef>
                          <a:spcPts val="0"/>
                        </a:spcBef>
                        <a:spcAft>
                          <a:spcPts val="0"/>
                        </a:spcAft>
                        <a:buNone/>
                      </a:pPr>
                      <a:r>
                        <a:rPr lang="en-ZA" sz="2000" b="1" u="none" strike="noStrike" cap="none">
                          <a:solidFill>
                            <a:schemeClr val="lt1"/>
                          </a:solidFill>
                          <a:latin typeface="Calibri"/>
                          <a:ea typeface="Calibri"/>
                          <a:cs typeface="Calibri"/>
                          <a:sym typeface="Calibri"/>
                        </a:rPr>
                        <a:t>N</a:t>
                      </a:r>
                      <a:endParaRPr/>
                    </a:p>
                    <a:p>
                      <a:pPr marL="0" marR="0" lvl="0" indent="0" algn="ctr" rtl="0">
                        <a:lnSpc>
                          <a:spcPct val="115000"/>
                        </a:lnSpc>
                        <a:spcBef>
                          <a:spcPts val="0"/>
                        </a:spcBef>
                        <a:spcAft>
                          <a:spcPts val="0"/>
                        </a:spcAft>
                        <a:buNone/>
                      </a:pPr>
                      <a:r>
                        <a:rPr lang="en-ZA" sz="2000" b="1" u="none" strike="noStrike" cap="none">
                          <a:solidFill>
                            <a:schemeClr val="lt1"/>
                          </a:solidFill>
                          <a:latin typeface="Calibri"/>
                          <a:ea typeface="Calibri"/>
                          <a:cs typeface="Calibri"/>
                          <a:sym typeface="Calibri"/>
                        </a:rPr>
                        <a:t>C</a:t>
                      </a:r>
                      <a:endParaRPr/>
                    </a:p>
                    <a:p>
                      <a:pPr marL="0" marR="0" lvl="0" indent="0" algn="ctr" rtl="0">
                        <a:lnSpc>
                          <a:spcPct val="115000"/>
                        </a:lnSpc>
                        <a:spcBef>
                          <a:spcPts val="0"/>
                        </a:spcBef>
                        <a:spcAft>
                          <a:spcPts val="0"/>
                        </a:spcAft>
                        <a:buNone/>
                      </a:pPr>
                      <a:r>
                        <a:rPr lang="en-ZA" sz="2000" b="1" u="none" strike="noStrike" cap="none">
                          <a:solidFill>
                            <a:schemeClr val="lt1"/>
                          </a:solidFill>
                          <a:latin typeface="Calibri"/>
                          <a:ea typeface="Calibri"/>
                          <a:cs typeface="Calibri"/>
                          <a:sym typeface="Calibri"/>
                        </a:rPr>
                        <a:t>E</a:t>
                      </a:r>
                      <a:endParaRPr sz="2000" b="1" u="none" strike="noStrike" cap="none">
                        <a:solidFill>
                          <a:schemeClr val="lt1"/>
                        </a:solidFill>
                        <a:latin typeface="Calibri"/>
                        <a:ea typeface="Calibri"/>
                        <a:cs typeface="Calibri"/>
                        <a:sym typeface="Calibri"/>
                      </a:endParaRPr>
                    </a:p>
                    <a:p>
                      <a:pPr marL="0" marR="0" lvl="0" indent="0" algn="ctr" rtl="0">
                        <a:lnSpc>
                          <a:spcPct val="115000"/>
                        </a:lnSpc>
                        <a:spcBef>
                          <a:spcPts val="0"/>
                        </a:spcBef>
                        <a:spcAft>
                          <a:spcPts val="0"/>
                        </a:spcAft>
                        <a:buNone/>
                      </a:pPr>
                      <a:endParaRPr sz="2000" b="1" u="none" strike="noStrike" cap="none">
                        <a:solidFill>
                          <a:schemeClr val="lt1"/>
                        </a:solidFill>
                        <a:latin typeface="Calibri"/>
                        <a:ea typeface="Calibri"/>
                        <a:cs typeface="Calibri"/>
                        <a:sym typeface="Calibri"/>
                      </a:endParaRPr>
                    </a:p>
                    <a:p>
                      <a:pPr marL="0" marR="0" lvl="0" indent="0" algn="ctr" rtl="0">
                        <a:lnSpc>
                          <a:spcPct val="115000"/>
                        </a:lnSpc>
                        <a:spcBef>
                          <a:spcPts val="0"/>
                        </a:spcBef>
                        <a:spcAft>
                          <a:spcPts val="0"/>
                        </a:spcAft>
                        <a:buNone/>
                      </a:pPr>
                      <a:r>
                        <a:rPr lang="en-ZA" sz="2000" b="1" u="none" strike="noStrike" cap="none">
                          <a:solidFill>
                            <a:schemeClr val="lt1"/>
                          </a:solidFill>
                          <a:latin typeface="Calibri"/>
                          <a:ea typeface="Calibri"/>
                          <a:cs typeface="Calibri"/>
                          <a:sym typeface="Calibri"/>
                        </a:rPr>
                        <a:t>A</a:t>
                      </a:r>
                      <a:endParaRPr/>
                    </a:p>
                    <a:p>
                      <a:pPr marL="0" marR="0" lvl="0" indent="0" algn="ctr" rtl="0">
                        <a:lnSpc>
                          <a:spcPct val="115000"/>
                        </a:lnSpc>
                        <a:spcBef>
                          <a:spcPts val="0"/>
                        </a:spcBef>
                        <a:spcAft>
                          <a:spcPts val="0"/>
                        </a:spcAft>
                        <a:buNone/>
                      </a:pPr>
                      <a:r>
                        <a:rPr lang="en-ZA" sz="2000" b="1" u="none" strike="noStrike" cap="none">
                          <a:solidFill>
                            <a:schemeClr val="lt1"/>
                          </a:solidFill>
                          <a:latin typeface="Calibri"/>
                          <a:ea typeface="Calibri"/>
                          <a:cs typeface="Calibri"/>
                          <a:sym typeface="Calibri"/>
                        </a:rPr>
                        <a:t>F</a:t>
                      </a:r>
                      <a:endParaRPr/>
                    </a:p>
                    <a:p>
                      <a:pPr marL="0" marR="0" lvl="0" indent="0" algn="ctr" rtl="0">
                        <a:lnSpc>
                          <a:spcPct val="115000"/>
                        </a:lnSpc>
                        <a:spcBef>
                          <a:spcPts val="0"/>
                        </a:spcBef>
                        <a:spcAft>
                          <a:spcPts val="0"/>
                        </a:spcAft>
                        <a:buNone/>
                      </a:pPr>
                      <a:r>
                        <a:rPr lang="en-ZA" sz="2000" b="1" u="none" strike="noStrike" cap="none">
                          <a:solidFill>
                            <a:schemeClr val="lt1"/>
                          </a:solidFill>
                          <a:latin typeface="Calibri"/>
                          <a:ea typeface="Calibri"/>
                          <a:cs typeface="Calibri"/>
                          <a:sym typeface="Calibri"/>
                        </a:rPr>
                        <a:t>S</a:t>
                      </a:r>
                      <a:endParaRPr/>
                    </a:p>
                    <a:p>
                      <a:pPr marL="0" marR="0" lvl="0" indent="0" algn="ctr" rtl="0">
                        <a:lnSpc>
                          <a:spcPct val="115000"/>
                        </a:lnSpc>
                        <a:spcBef>
                          <a:spcPts val="0"/>
                        </a:spcBef>
                        <a:spcAft>
                          <a:spcPts val="0"/>
                        </a:spcAft>
                        <a:buNone/>
                      </a:pPr>
                      <a:r>
                        <a:rPr lang="en-ZA" sz="2000" b="1" u="none" strike="noStrike" cap="none">
                          <a:solidFill>
                            <a:schemeClr val="lt1"/>
                          </a:solidFill>
                          <a:latin typeface="Calibri"/>
                          <a:ea typeface="Calibri"/>
                          <a:cs typeface="Calibri"/>
                          <a:sym typeface="Calibri"/>
                        </a:rPr>
                        <a:t>T</a:t>
                      </a:r>
                      <a:endParaRPr/>
                    </a:p>
                    <a:p>
                      <a:pPr marL="0" marR="0" lvl="0" indent="0" algn="ctr" rtl="0">
                        <a:lnSpc>
                          <a:spcPct val="115000"/>
                        </a:lnSpc>
                        <a:spcBef>
                          <a:spcPts val="0"/>
                        </a:spcBef>
                        <a:spcAft>
                          <a:spcPts val="0"/>
                        </a:spcAft>
                        <a:buNone/>
                      </a:pPr>
                      <a:r>
                        <a:rPr lang="en-ZA" sz="2000" b="1" u="none" strike="noStrike" cap="none">
                          <a:solidFill>
                            <a:schemeClr val="lt1"/>
                          </a:solidFill>
                          <a:latin typeface="Calibri"/>
                          <a:ea typeface="Calibri"/>
                          <a:cs typeface="Calibri"/>
                          <a:sym typeface="Calibri"/>
                        </a:rPr>
                        <a:t>A</a:t>
                      </a:r>
                      <a:endParaRPr/>
                    </a:p>
                    <a:p>
                      <a:pPr marL="0" marR="0" lvl="0" indent="0" algn="ctr" rtl="0">
                        <a:lnSpc>
                          <a:spcPct val="115000"/>
                        </a:lnSpc>
                        <a:spcBef>
                          <a:spcPts val="0"/>
                        </a:spcBef>
                        <a:spcAft>
                          <a:spcPts val="0"/>
                        </a:spcAft>
                        <a:buNone/>
                      </a:pPr>
                      <a:r>
                        <a:rPr lang="en-ZA" sz="2000" b="1" u="none" strike="noStrike" cap="none">
                          <a:solidFill>
                            <a:schemeClr val="lt1"/>
                          </a:solidFill>
                          <a:latin typeface="Calibri"/>
                          <a:ea typeface="Calibri"/>
                          <a:cs typeface="Calibri"/>
                          <a:sym typeface="Calibri"/>
                        </a:rPr>
                        <a:t>N</a:t>
                      </a:r>
                      <a:endParaRPr/>
                    </a:p>
                    <a:p>
                      <a:pPr marL="0" marR="0" lvl="0" indent="0" algn="ctr" rtl="0">
                        <a:lnSpc>
                          <a:spcPct val="115000"/>
                        </a:lnSpc>
                        <a:spcBef>
                          <a:spcPts val="0"/>
                        </a:spcBef>
                        <a:spcAft>
                          <a:spcPts val="0"/>
                        </a:spcAft>
                        <a:buNone/>
                      </a:pPr>
                      <a:r>
                        <a:rPr lang="en-ZA" sz="2000" b="1" u="none" strike="noStrike" cap="none">
                          <a:solidFill>
                            <a:schemeClr val="lt1"/>
                          </a:solidFill>
                          <a:latin typeface="Calibri"/>
                          <a:ea typeface="Calibri"/>
                          <a:cs typeface="Calibri"/>
                          <a:sym typeface="Calibri"/>
                        </a:rPr>
                        <a:t>D</a:t>
                      </a:r>
                      <a:endParaRPr/>
                    </a:p>
                    <a:p>
                      <a:pPr marL="0" marR="0" lvl="0" indent="0" algn="ctr" rtl="0">
                        <a:lnSpc>
                          <a:spcPct val="115000"/>
                        </a:lnSpc>
                        <a:spcBef>
                          <a:spcPts val="0"/>
                        </a:spcBef>
                        <a:spcAft>
                          <a:spcPts val="0"/>
                        </a:spcAft>
                        <a:buNone/>
                      </a:pPr>
                      <a:endParaRPr sz="2000" b="1" u="none" strike="noStrike" cap="none">
                        <a:solidFill>
                          <a:schemeClr val="lt1"/>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7F7F7F"/>
                    </a:solidFill>
                  </a:tcPr>
                </a:tc>
                <a:tc>
                  <a:txBody>
                    <a:bodyPr/>
                    <a:lstStyle/>
                    <a:p>
                      <a:pPr marL="0" marR="0" lvl="0" indent="0" algn="ctr" rtl="0">
                        <a:lnSpc>
                          <a:spcPct val="100000"/>
                        </a:lnSpc>
                        <a:spcBef>
                          <a:spcPts val="0"/>
                        </a:spcBef>
                        <a:spcAft>
                          <a:spcPts val="0"/>
                        </a:spcAft>
                        <a:buNone/>
                      </a:pPr>
                      <a:r>
                        <a:rPr lang="en-ZA" sz="2000" b="1" u="none" strike="noStrike" cap="none">
                          <a:solidFill>
                            <a:srgbClr val="000000"/>
                          </a:solidFill>
                          <a:latin typeface="Calibri"/>
                          <a:ea typeface="Calibri"/>
                          <a:cs typeface="Calibri"/>
                          <a:sym typeface="Calibri"/>
                        </a:rPr>
                        <a:t>SECOND SEMESTER</a:t>
                      </a:r>
                      <a:endParaRPr sz="20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a:txBody>
                    <a:bodyPr/>
                    <a:lstStyle/>
                    <a:p>
                      <a:pPr marL="0" marR="0" lvl="0" indent="0" algn="ctr"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TYPE</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a:txBody>
                    <a:bodyPr/>
                    <a:lstStyle/>
                    <a:p>
                      <a:pPr marL="0" marR="0" lvl="0" indent="0" algn="ctr"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CREDIT</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extLst>
                  <a:ext uri="{0D108BD9-81ED-4DB2-BD59-A6C34878D82A}">
                    <a16:rowId xmlns:a16="http://schemas.microsoft.com/office/drawing/2014/main" val="10000"/>
                  </a:ext>
                </a:extLst>
              </a:tr>
              <a:tr h="232350">
                <a:tc gridSpan="3">
                  <a:txBody>
                    <a:bodyPr/>
                    <a:lstStyle/>
                    <a:p>
                      <a:pPr marL="0" marR="0" lvl="0" indent="0" algn="l" rtl="0">
                        <a:lnSpc>
                          <a:spcPct val="100000"/>
                        </a:lnSpc>
                        <a:spcBef>
                          <a:spcPts val="0"/>
                        </a:spcBef>
                        <a:spcAft>
                          <a:spcPts val="0"/>
                        </a:spcAft>
                        <a:buClr>
                          <a:srgbClr val="000000"/>
                        </a:buClr>
                        <a:buSzPts val="1400"/>
                        <a:buFont typeface="Arial"/>
                        <a:buNone/>
                      </a:pPr>
                      <a:r>
                        <a:rPr lang="en-ZA" sz="1400" b="1" i="0" u="none" strike="noStrike" cap="none">
                          <a:solidFill>
                            <a:schemeClr val="dk1"/>
                          </a:solidFill>
                          <a:latin typeface="Arial"/>
                          <a:ea typeface="Arial"/>
                          <a:cs typeface="Arial"/>
                          <a:sym typeface="Arial"/>
                        </a:rPr>
                        <a:t>Year module / Jaarmodule</a:t>
                      </a:r>
                      <a:endParaRPr sz="1400" u="none" strike="noStrike" cap="none"/>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vMerge="1">
                  <a:txBody>
                    <a:bodyPr/>
                    <a:lstStyle/>
                    <a:p>
                      <a:endParaRPr lang="en-US"/>
                    </a:p>
                  </a:txBody>
                  <a:tcPr/>
                </a:tc>
                <a:tc gridSpan="3">
                  <a:txBody>
                    <a:bodyPr/>
                    <a:lstStyle/>
                    <a:p>
                      <a:pPr marL="0" marR="0" lvl="0" indent="0" algn="l" rtl="0">
                        <a:lnSpc>
                          <a:spcPct val="100000"/>
                        </a:lnSpc>
                        <a:spcBef>
                          <a:spcPts val="0"/>
                        </a:spcBef>
                        <a:spcAft>
                          <a:spcPts val="0"/>
                        </a:spcAft>
                        <a:buClr>
                          <a:srgbClr val="000000"/>
                        </a:buClr>
                        <a:buSzPts val="1400"/>
                        <a:buFont typeface="Arial"/>
                        <a:buNone/>
                      </a:pPr>
                      <a:r>
                        <a:rPr lang="en-ZA" sz="1400" b="1" i="0" u="none" strike="noStrike" cap="none">
                          <a:solidFill>
                            <a:schemeClr val="dk1"/>
                          </a:solidFill>
                          <a:latin typeface="Arial"/>
                          <a:ea typeface="Arial"/>
                          <a:cs typeface="Arial"/>
                          <a:sym typeface="Arial"/>
                        </a:rPr>
                        <a:t>Year module / Jaarmodule</a:t>
                      </a:r>
                      <a:endParaRPr sz="1400" u="none" strike="noStrike" cap="none"/>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232350">
                <a:tc>
                  <a:txBody>
                    <a:bodyPr/>
                    <a:lstStyle/>
                    <a:p>
                      <a:pPr marL="0" marR="0" lvl="0" indent="0" algn="l" rtl="0">
                        <a:lnSpc>
                          <a:spcPct val="100000"/>
                        </a:lnSpc>
                        <a:spcBef>
                          <a:spcPts val="0"/>
                        </a:spcBef>
                        <a:spcAft>
                          <a:spcPts val="0"/>
                        </a:spcAft>
                        <a:buNone/>
                      </a:pPr>
                      <a:r>
                        <a:rPr lang="en-ZA" sz="1200" b="1" u="none" strike="noStrike" cap="none">
                          <a:latin typeface="Calibri"/>
                          <a:ea typeface="Calibri"/>
                          <a:cs typeface="Calibri"/>
                          <a:sym typeface="Calibri"/>
                        </a:rPr>
                        <a:t>TPED 176</a:t>
                      </a:r>
                      <a:endParaRPr sz="1200" b="1"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None/>
                      </a:pPr>
                      <a:r>
                        <a:rPr lang="en-ZA" sz="1200" b="0" i="0" u="none" strike="noStrike" cap="none">
                          <a:solidFill>
                            <a:schemeClr val="dk1"/>
                          </a:solidFill>
                          <a:latin typeface="Calibri"/>
                          <a:ea typeface="Calibri"/>
                          <a:cs typeface="Calibri"/>
                          <a:sym typeface="Calibri"/>
                        </a:rPr>
                        <a:t>H  (Core modules)</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ZA" sz="1200" u="none" strike="noStrike" cap="none">
                          <a:latin typeface="Calibri"/>
                          <a:ea typeface="Calibri"/>
                          <a:cs typeface="Calibri"/>
                          <a:sym typeface="Calibri"/>
                        </a:rPr>
                        <a:t>16</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vMerge="1">
                  <a:txBody>
                    <a:bodyPr/>
                    <a:lstStyle/>
                    <a:p>
                      <a:endParaRPr lang="en-US"/>
                    </a:p>
                  </a:txBody>
                  <a:tcPr/>
                </a:tc>
                <a:tc gridSpan="3">
                  <a:txBody>
                    <a:bodyPr/>
                    <a:lstStyle/>
                    <a:p>
                      <a:pPr marL="0" marR="0" lvl="0" indent="0" algn="l" rtl="0">
                        <a:lnSpc>
                          <a:spcPct val="100000"/>
                        </a:lnSpc>
                        <a:spcBef>
                          <a:spcPts val="0"/>
                        </a:spcBef>
                        <a:spcAft>
                          <a:spcPts val="0"/>
                        </a:spcAft>
                        <a:buClr>
                          <a:srgbClr val="000000"/>
                        </a:buClr>
                        <a:buSzPts val="1200"/>
                        <a:buFont typeface="Arial"/>
                        <a:buNone/>
                      </a:pPr>
                      <a:r>
                        <a:rPr lang="en-ZA" sz="1200" b="1" i="0" u="none" strike="noStrike" cap="none">
                          <a:solidFill>
                            <a:schemeClr val="dk1"/>
                          </a:solidFill>
                          <a:latin typeface="Arial"/>
                          <a:ea typeface="Arial"/>
                          <a:cs typeface="Arial"/>
                          <a:sym typeface="Arial"/>
                        </a:rPr>
                        <a:t>TPED 176</a:t>
                      </a:r>
                      <a:endParaRPr sz="1200" u="none" strike="noStrike" cap="none"/>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232350">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Arial"/>
                          <a:ea typeface="Arial"/>
                          <a:cs typeface="Arial"/>
                          <a:sym typeface="Arial"/>
                        </a:rPr>
                        <a:t>Fundamental modules / Fundamentele modules </a:t>
                      </a:r>
                      <a:endParaRPr sz="1400" u="none" strike="noStrike" cap="none"/>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Arial"/>
                          <a:ea typeface="Arial"/>
                          <a:cs typeface="Arial"/>
                          <a:sym typeface="Arial"/>
                        </a:rPr>
                        <a:t>Fundamental modules / Fundamentele modules </a:t>
                      </a:r>
                      <a:endParaRPr sz="1400" u="none" strike="noStrike" cap="none"/>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612800">
                <a:tc>
                  <a:txBody>
                    <a:bodyPr/>
                    <a:lstStyle/>
                    <a:p>
                      <a:pPr marL="0" marR="0" lvl="0" indent="0" algn="l" rtl="0">
                        <a:lnSpc>
                          <a:spcPct val="115000"/>
                        </a:lnSpc>
                        <a:spcBef>
                          <a:spcPts val="0"/>
                        </a:spcBef>
                        <a:spcAft>
                          <a:spcPts val="0"/>
                        </a:spcAft>
                        <a:buNone/>
                      </a:pPr>
                      <a:r>
                        <a:rPr lang="en-ZA" sz="1200" b="1" u="none" strike="noStrike" cap="none">
                          <a:latin typeface="Calibri"/>
                          <a:ea typeface="Calibri"/>
                          <a:cs typeface="Calibri"/>
                          <a:sym typeface="Calibri"/>
                        </a:rPr>
                        <a:t>ALDA 111 (Afrikaans)</a:t>
                      </a:r>
                      <a:endParaRPr/>
                    </a:p>
                    <a:p>
                      <a:pPr marL="0" marR="0" lvl="0" indent="0" algn="l" rtl="0">
                        <a:lnSpc>
                          <a:spcPct val="115000"/>
                        </a:lnSpc>
                        <a:spcBef>
                          <a:spcPts val="0"/>
                        </a:spcBef>
                        <a:spcAft>
                          <a:spcPts val="0"/>
                        </a:spcAft>
                        <a:buNone/>
                      </a:pPr>
                      <a:r>
                        <a:rPr lang="en-ZA" sz="1200" b="1" u="none" strike="noStrike" cap="none">
                          <a:latin typeface="Calibri"/>
                          <a:ea typeface="Calibri"/>
                          <a:cs typeface="Calibri"/>
                          <a:sym typeface="Calibri"/>
                        </a:rPr>
                        <a:t>OR</a:t>
                      </a:r>
                      <a:endParaRPr/>
                    </a:p>
                    <a:p>
                      <a:pPr marL="0" marR="0" lvl="0" indent="0" algn="l" rtl="0">
                        <a:lnSpc>
                          <a:spcPct val="115000"/>
                        </a:lnSpc>
                        <a:spcBef>
                          <a:spcPts val="0"/>
                        </a:spcBef>
                        <a:spcAft>
                          <a:spcPts val="0"/>
                        </a:spcAft>
                        <a:buNone/>
                      </a:pPr>
                      <a:r>
                        <a:rPr lang="en-ZA" sz="1200" b="1" u="none" strike="noStrike" cap="none">
                          <a:latin typeface="Calibri"/>
                          <a:ea typeface="Calibri"/>
                          <a:cs typeface="Calibri"/>
                          <a:sym typeface="Calibri"/>
                        </a:rPr>
                        <a:t>ALDE 111 (English)</a:t>
                      </a:r>
                      <a:endParaRPr sz="1200" b="1"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b="1" i="0" u="none" strike="noStrike" cap="none" dirty="0">
                          <a:solidFill>
                            <a:schemeClr val="dk1"/>
                          </a:solidFill>
                          <a:latin typeface="Calibri"/>
                          <a:ea typeface="Calibri"/>
                          <a:cs typeface="Calibri"/>
                          <a:sym typeface="Calibri"/>
                        </a:rPr>
                        <a:t>X (Compulsory module)</a:t>
                      </a:r>
                      <a:endParaRPr lang="en-ZA" sz="1200" b="0" i="0" u="none" strike="noStrike" cap="none" dirty="0">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1200" u="none" strike="noStrike" cap="none" dirty="0">
                          <a:latin typeface="Calibri"/>
                          <a:ea typeface="Calibri"/>
                          <a:cs typeface="Calibri"/>
                          <a:sym typeface="Calibri"/>
                        </a:rPr>
                        <a:t>12</a:t>
                      </a:r>
                      <a:endParaRPr sz="1200" u="none" strike="noStrike" cap="none" dirty="0">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ALDA 122 (Afr)</a:t>
                      </a:r>
                      <a:endParaRPr sz="1200" u="none" strike="noStrike" cap="none">
                        <a:latin typeface="Calibri"/>
                        <a:ea typeface="Calibri"/>
                        <a:cs typeface="Calibri"/>
                        <a:sym typeface="Calibri"/>
                      </a:endParaRPr>
                    </a:p>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OR</a:t>
                      </a:r>
                      <a:endParaRPr sz="1200" u="none" strike="noStrike" cap="none">
                        <a:latin typeface="Calibri"/>
                        <a:ea typeface="Calibri"/>
                        <a:cs typeface="Calibri"/>
                        <a:sym typeface="Calibri"/>
                      </a:endParaRPr>
                    </a:p>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ALDE 122( Eng)</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a:txBody>
                    <a:bodyPr/>
                    <a:lstStyle/>
                    <a:p>
                      <a:pPr marL="0" marR="0" lvl="0" indent="0" algn="ctr"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X (Compulsory module)</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12</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234375">
                <a:tc>
                  <a:txBody>
                    <a:bodyPr/>
                    <a:lstStyle/>
                    <a:p>
                      <a:pPr marL="0" marR="0" lvl="0" indent="0" algn="just" rtl="0">
                        <a:lnSpc>
                          <a:spcPct val="115000"/>
                        </a:lnSpc>
                        <a:spcBef>
                          <a:spcPts val="0"/>
                        </a:spcBef>
                        <a:spcAft>
                          <a:spcPts val="0"/>
                        </a:spcAft>
                        <a:buNone/>
                      </a:pPr>
                      <a:r>
                        <a:rPr lang="en-ZA" sz="1200" b="1" i="0" u="none" strike="noStrike" cap="none" dirty="0">
                          <a:solidFill>
                            <a:srgbClr val="000000"/>
                          </a:solidFill>
                          <a:latin typeface="Calibri"/>
                          <a:ea typeface="Calibri"/>
                          <a:cs typeface="Calibri"/>
                          <a:sym typeface="Calibri"/>
                        </a:rPr>
                        <a:t>EDTC 112</a:t>
                      </a:r>
                      <a:endParaRPr sz="1800" b="0" i="0" u="none" strike="noStrike" cap="none" dirty="0">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b="1" i="0" u="none" strike="noStrike" cap="none" dirty="0">
                          <a:solidFill>
                            <a:schemeClr val="dk1"/>
                          </a:solidFill>
                          <a:latin typeface="Calibri"/>
                          <a:ea typeface="Calibri"/>
                          <a:cs typeface="Calibri"/>
                          <a:sym typeface="Calibri"/>
                        </a:rPr>
                        <a:t>X </a:t>
                      </a:r>
                      <a:endParaRPr lang="en-ZA" sz="1200" b="0" i="0" u="none" strike="noStrike" cap="none" dirty="0">
                        <a:latin typeface="Calibri"/>
                        <a:ea typeface="Calibri"/>
                        <a:cs typeface="Calibri"/>
                        <a:sym typeface="Calibri"/>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ZA" sz="1200" b="1" i="0" u="none" strike="noStrike" cap="none">
                          <a:solidFill>
                            <a:srgbClr val="000000"/>
                          </a:solidFill>
                          <a:latin typeface="Calibri"/>
                          <a:ea typeface="Calibri"/>
                          <a:cs typeface="Calibri"/>
                          <a:sym typeface="Calibri"/>
                        </a:rPr>
                        <a:t>8</a:t>
                      </a:r>
                      <a:endParaRPr sz="1800" b="0" i="0" u="none" strike="noStrike" cap="none">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dirty="0"/>
                    </a:p>
                  </a:txBody>
                  <a:tcPr/>
                </a:tc>
                <a:tc>
                  <a:txBody>
                    <a:bodyPr/>
                    <a:lstStyle/>
                    <a:p>
                      <a:pPr marL="0" marR="0" lvl="0" indent="0" algn="just" rtl="0">
                        <a:lnSpc>
                          <a:spcPct val="100000"/>
                        </a:lnSpc>
                        <a:spcBef>
                          <a:spcPts val="0"/>
                        </a:spcBef>
                        <a:spcAft>
                          <a:spcPts val="0"/>
                        </a:spcAft>
                        <a:buNone/>
                      </a:pPr>
                      <a:r>
                        <a:rPr lang="en-ZA" sz="1200" b="1" i="0" u="none" strike="noStrike" cap="none">
                          <a:solidFill>
                            <a:srgbClr val="000000"/>
                          </a:solidFill>
                          <a:latin typeface="Calibri"/>
                          <a:ea typeface="Calibri"/>
                          <a:cs typeface="Calibri"/>
                          <a:sym typeface="Calibri"/>
                        </a:rPr>
                        <a:t>EDCC 125</a:t>
                      </a:r>
                      <a:endParaRPr sz="1800" b="0" i="0" u="none" strike="noStrike" cap="none">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a:txBody>
                    <a:bodyPr/>
                    <a:lstStyle/>
                    <a:p>
                      <a:pPr marL="0" marR="0" lvl="0" indent="0" algn="ctr" rtl="0">
                        <a:lnSpc>
                          <a:spcPct val="100000"/>
                        </a:lnSpc>
                        <a:spcBef>
                          <a:spcPts val="0"/>
                        </a:spcBef>
                        <a:spcAft>
                          <a:spcPts val="0"/>
                        </a:spcAft>
                        <a:buNone/>
                      </a:pPr>
                      <a:r>
                        <a:rPr lang="en-ZA" sz="1200" b="1" i="0" u="none" strike="noStrike" cap="none">
                          <a:solidFill>
                            <a:srgbClr val="000000"/>
                          </a:solidFill>
                          <a:latin typeface="Calibri"/>
                          <a:ea typeface="Calibri"/>
                          <a:cs typeface="Calibri"/>
                          <a:sym typeface="Calibri"/>
                        </a:rPr>
                        <a:t>H (Core module)</a:t>
                      </a:r>
                      <a:endParaRPr sz="1800" b="0" i="0" u="none" strike="noStrike" cap="none">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ZA" sz="1200" b="1" i="0" u="none" strike="noStrike" cap="none">
                          <a:solidFill>
                            <a:srgbClr val="000000"/>
                          </a:solidFill>
                          <a:latin typeface="Calibri"/>
                          <a:ea typeface="Calibri"/>
                          <a:cs typeface="Calibri"/>
                          <a:sym typeface="Calibri"/>
                        </a:rPr>
                        <a:t>8</a:t>
                      </a:r>
                      <a:endParaRPr sz="1800" b="0" i="0" u="none" strike="noStrike" cap="none">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257375">
                <a:tc>
                  <a:txBody>
                    <a:bodyPr/>
                    <a:lstStyle/>
                    <a:p>
                      <a:pPr marL="0" marR="0" lvl="0" indent="0" algn="just" rtl="0">
                        <a:lnSpc>
                          <a:spcPct val="115000"/>
                        </a:lnSpc>
                        <a:spcBef>
                          <a:spcPts val="0"/>
                        </a:spcBef>
                        <a:spcAft>
                          <a:spcPts val="0"/>
                        </a:spcAft>
                        <a:buNone/>
                      </a:pPr>
                      <a:r>
                        <a:rPr lang="en-ZA" sz="1200" b="1" i="0" u="none" strike="noStrike" cap="none" dirty="0">
                          <a:solidFill>
                            <a:srgbClr val="000000"/>
                          </a:solidFill>
                          <a:latin typeface="Calibri"/>
                          <a:ea typeface="Calibri"/>
                          <a:cs typeface="Calibri"/>
                          <a:sym typeface="Calibri"/>
                        </a:rPr>
                        <a:t>EDCA 111</a:t>
                      </a:r>
                      <a:endParaRPr sz="1800" b="0" i="0" u="none" strike="noStrike" cap="none" dirty="0">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b="1" i="0" u="none" strike="noStrike" cap="none" dirty="0">
                          <a:solidFill>
                            <a:srgbClr val="000000"/>
                          </a:solidFill>
                          <a:latin typeface="Calibri"/>
                          <a:ea typeface="Calibri"/>
                          <a:cs typeface="Calibri"/>
                          <a:sym typeface="Calibri"/>
                        </a:rPr>
                        <a:t>H</a:t>
                      </a:r>
                      <a:endParaRPr sz="1800" b="0" i="0" u="none" strike="noStrike" cap="none" dirty="0">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ZA" sz="1200" b="1" i="0" u="none" strike="noStrike" cap="none" dirty="0">
                          <a:solidFill>
                            <a:srgbClr val="000000"/>
                          </a:solidFill>
                          <a:latin typeface="Calibri"/>
                          <a:ea typeface="Calibri"/>
                          <a:cs typeface="Calibri"/>
                          <a:sym typeface="Calibri"/>
                        </a:rPr>
                        <a:t>8</a:t>
                      </a:r>
                      <a:endParaRPr sz="1800" b="0" i="0" u="none" strike="noStrike" cap="none" dirty="0">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rowSpan="6">
                  <a:txBody>
                    <a:bodyPr/>
                    <a:lstStyle/>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AFCL 121 (Afrikaans communication)</a:t>
                      </a:r>
                      <a:endParaRPr sz="1200" u="none" strike="noStrike" cap="none">
                        <a:latin typeface="Calibri"/>
                        <a:ea typeface="Calibri"/>
                        <a:cs typeface="Calibri"/>
                        <a:sym typeface="Calibri"/>
                      </a:endParaRPr>
                    </a:p>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OR</a:t>
                      </a:r>
                      <a:endParaRPr/>
                    </a:p>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PECL 121 (Sepedi communication)</a:t>
                      </a:r>
                      <a:endParaRPr/>
                    </a:p>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OR</a:t>
                      </a:r>
                      <a:endParaRPr/>
                    </a:p>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SECL 121 (Setswana communication)</a:t>
                      </a:r>
                      <a:endParaRPr/>
                    </a:p>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OR</a:t>
                      </a:r>
                      <a:endParaRPr sz="1200" u="none" strike="noStrike" cap="none">
                        <a:latin typeface="Calibri"/>
                        <a:ea typeface="Calibri"/>
                        <a:cs typeface="Calibri"/>
                        <a:sym typeface="Calibri"/>
                      </a:endParaRPr>
                    </a:p>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SOLC 121 (Sesotho communication)</a:t>
                      </a:r>
                      <a:endParaRPr sz="1200" u="none" strike="noStrike" cap="none">
                        <a:latin typeface="Calibri"/>
                        <a:ea typeface="Calibri"/>
                        <a:cs typeface="Calibri"/>
                        <a:sym typeface="Calibri"/>
                      </a:endParaRPr>
                    </a:p>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OR</a:t>
                      </a:r>
                      <a:endParaRPr sz="1200" u="none" strike="noStrike" cap="none">
                        <a:latin typeface="Calibri"/>
                        <a:ea typeface="Calibri"/>
                        <a:cs typeface="Calibri"/>
                        <a:sym typeface="Calibri"/>
                      </a:endParaRPr>
                    </a:p>
                    <a:p>
                      <a:pPr marL="0" marR="0" lvl="0" indent="0" algn="l"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ZUCL 121 (isiZulu communication</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rowSpan="6">
                  <a:txBody>
                    <a:bodyPr/>
                    <a:lstStyle/>
                    <a:p>
                      <a:pPr marL="0" marR="0" lvl="0" indent="0" algn="ctr"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X</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rowSpan="6">
                  <a:txBody>
                    <a:bodyPr/>
                    <a:lstStyle/>
                    <a:p>
                      <a:pPr marL="0" marR="0" lvl="0" indent="0" algn="ctr"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8</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6"/>
                  </a:ext>
                </a:extLst>
              </a:tr>
              <a:tr h="213525">
                <a:tc>
                  <a:txBody>
                    <a:bodyPr/>
                    <a:lstStyle/>
                    <a:p>
                      <a:pPr marL="0" marR="0" lvl="0" indent="0" algn="just" rtl="0">
                        <a:lnSpc>
                          <a:spcPct val="115000"/>
                        </a:lnSpc>
                        <a:spcBef>
                          <a:spcPts val="0"/>
                        </a:spcBef>
                        <a:spcAft>
                          <a:spcPts val="0"/>
                        </a:spcAft>
                        <a:buNone/>
                      </a:pPr>
                      <a:endParaRPr sz="1800" b="0" i="0" u="none" strike="noStrike" cap="none" dirty="0">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endParaRPr sz="1200" b="0" i="0" u="none" strike="noStrike" cap="none" dirty="0">
                        <a:latin typeface="Calibri"/>
                        <a:ea typeface="Calibri"/>
                        <a:cs typeface="Calibri"/>
                        <a:sym typeface="Calibri"/>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endParaRPr sz="1800" b="0" i="0" u="none" strike="noStrike" cap="none" dirty="0">
                        <a:latin typeface="Arial"/>
                        <a:ea typeface="Arial"/>
                        <a:cs typeface="Arial"/>
                        <a:sym typeface="Arial"/>
                      </a:endParaRPr>
                    </a:p>
                  </a:txBody>
                  <a:tcPr marL="50050" marR="50050"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7"/>
                  </a:ext>
                </a:extLst>
              </a:tr>
              <a:tr h="270975">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Arial"/>
                          <a:ea typeface="Arial"/>
                          <a:cs typeface="Arial"/>
                          <a:sym typeface="Arial"/>
                        </a:rPr>
                        <a:t>Specialisation Subjects / Spesialiseringsvakke </a:t>
                      </a:r>
                      <a:endParaRPr sz="1400" i="0" u="none" strike="noStrike" cap="none"/>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8"/>
                  </a:ext>
                </a:extLst>
              </a:tr>
              <a:tr h="245475">
                <a:tc>
                  <a:txBody>
                    <a:bodyPr/>
                    <a:lstStyle/>
                    <a:p>
                      <a:pPr marL="0" marR="0" lvl="0" indent="0" algn="just"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MFPC 111</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H</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12</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9"/>
                  </a:ext>
                </a:extLst>
              </a:tr>
              <a:tr h="270250">
                <a:tc>
                  <a:txBody>
                    <a:bodyPr/>
                    <a:lstStyle/>
                    <a:p>
                      <a:pPr marL="0" marR="0" lvl="0" indent="0" algn="just"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LSKS 111</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marR="0" lvl="0" indent="0" algn="ctr"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H</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8</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10"/>
                  </a:ext>
                </a:extLst>
              </a:tr>
              <a:tr h="341050">
                <a:tc rowSpan="4">
                  <a:txBody>
                    <a:bodyPr/>
                    <a:lstStyle/>
                    <a:p>
                      <a:pPr marL="0" marR="0" lvl="0" indent="0" algn="l"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AFRF 111 (Afrikaans Huistaal) </a:t>
                      </a:r>
                      <a:endParaRPr sz="12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OR</a:t>
                      </a:r>
                      <a:endParaRPr sz="12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ENFF 111 (English  Home Language)</a:t>
                      </a:r>
                      <a:endParaRPr sz="12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OR</a:t>
                      </a:r>
                      <a:endParaRPr/>
                    </a:p>
                    <a:p>
                      <a:pPr marL="0" marR="0" lvl="0" indent="0" algn="l"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PEFF 111( Sepedi HL)</a:t>
                      </a:r>
                      <a:endParaRPr/>
                    </a:p>
                    <a:p>
                      <a:pPr marL="0" marR="0" lvl="0" indent="0" algn="l"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OR</a:t>
                      </a:r>
                      <a:endParaRPr/>
                    </a:p>
                    <a:p>
                      <a:pPr marL="0" marR="0" lvl="0" indent="0" algn="l"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SEFF 111 (Setswana HL)</a:t>
                      </a:r>
                      <a:endParaRPr/>
                    </a:p>
                    <a:p>
                      <a:pPr marL="0" marR="0" lvl="0" indent="0" algn="l"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OR</a:t>
                      </a:r>
                      <a:endParaRPr sz="12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SOFF 111 (Sesotho HL)</a:t>
                      </a:r>
                      <a:endParaRPr sz="12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OR</a:t>
                      </a:r>
                      <a:endParaRPr sz="1200" u="none" strike="noStrike" cap="none">
                        <a:latin typeface="Calibri"/>
                        <a:ea typeface="Calibri"/>
                        <a:cs typeface="Calibri"/>
                        <a:sym typeface="Calibri"/>
                      </a:endParaRPr>
                    </a:p>
                    <a:p>
                      <a:pPr marL="0" marR="0" lvl="0" indent="0" algn="l"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ZUFF 111 (isiZulu HL)</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rowSpan="4">
                  <a:txBody>
                    <a:bodyPr/>
                    <a:lstStyle/>
                    <a:p>
                      <a:pPr marL="0" marR="0" lvl="0" indent="0" algn="ctr" rtl="0">
                        <a:lnSpc>
                          <a:spcPct val="115000"/>
                        </a:lnSpc>
                        <a:spcBef>
                          <a:spcPts val="0"/>
                        </a:spcBef>
                        <a:spcAft>
                          <a:spcPts val="0"/>
                        </a:spcAft>
                        <a:buNone/>
                      </a:pPr>
                      <a:r>
                        <a:rPr lang="en-ZA" sz="1200" b="1" u="none" strike="noStrike" cap="none" dirty="0">
                          <a:solidFill>
                            <a:srgbClr val="000000"/>
                          </a:solidFill>
                          <a:latin typeface="Calibri"/>
                          <a:ea typeface="Calibri"/>
                          <a:cs typeface="Calibri"/>
                          <a:sym typeface="Calibri"/>
                        </a:rPr>
                        <a:t>H</a:t>
                      </a:r>
                      <a:endParaRPr sz="1200" u="none" strike="noStrike" cap="none" dirty="0">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rowSpan="4">
                  <a:txBody>
                    <a:bodyPr/>
                    <a:lstStyle/>
                    <a:p>
                      <a:pPr marL="0" marR="0" lvl="0" indent="0" algn="ctr" rtl="0">
                        <a:lnSpc>
                          <a:spcPct val="115000"/>
                        </a:lnSpc>
                        <a:spcBef>
                          <a:spcPts val="0"/>
                        </a:spcBef>
                        <a:spcAft>
                          <a:spcPts val="0"/>
                        </a:spcAft>
                        <a:buNone/>
                      </a:pPr>
                      <a:r>
                        <a:rPr lang="en-ZA" sz="1200" b="1" u="none" strike="noStrike" cap="none">
                          <a:solidFill>
                            <a:srgbClr val="000000"/>
                          </a:solidFill>
                          <a:latin typeface="Calibri"/>
                          <a:ea typeface="Calibri"/>
                          <a:cs typeface="Calibri"/>
                          <a:sym typeface="Calibri"/>
                        </a:rPr>
                        <a:t>12</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11"/>
                  </a:ext>
                </a:extLst>
              </a:tr>
              <a:tr h="26182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3">
                  <a:txBody>
                    <a:bodyPr/>
                    <a:lstStyle/>
                    <a:p>
                      <a:pPr marL="0" marR="0" lvl="0" indent="0" algn="l" rtl="0">
                        <a:lnSpc>
                          <a:spcPct val="100000"/>
                        </a:lnSpc>
                        <a:spcBef>
                          <a:spcPts val="0"/>
                        </a:spcBef>
                        <a:spcAft>
                          <a:spcPts val="0"/>
                        </a:spcAft>
                        <a:buNone/>
                      </a:pPr>
                      <a:r>
                        <a:rPr lang="en-ZA" sz="1400" b="1" i="0" u="none" strike="noStrike" cap="none">
                          <a:solidFill>
                            <a:schemeClr val="dk1"/>
                          </a:solidFill>
                          <a:latin typeface="Arial"/>
                          <a:ea typeface="Arial"/>
                          <a:cs typeface="Arial"/>
                          <a:sym typeface="Arial"/>
                        </a:rPr>
                        <a:t>Specialisation Subjects / Spesialiseringsvakke </a:t>
                      </a:r>
                      <a:endParaRPr sz="1400" i="0" u="none" strike="noStrike" cap="none"/>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2"/>
                  </a:ext>
                </a:extLst>
              </a:tr>
              <a:tr h="24685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just"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MFPC 121</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a:txBody>
                    <a:bodyPr/>
                    <a:lstStyle/>
                    <a:p>
                      <a:pPr marL="0" marR="0" lvl="0" indent="0" algn="ctr"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H</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12</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13"/>
                  </a:ext>
                </a:extLst>
              </a:tr>
              <a:tr h="179107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l" rtl="0">
                        <a:lnSpc>
                          <a:spcPct val="100000"/>
                        </a:lnSpc>
                        <a:spcBef>
                          <a:spcPts val="0"/>
                        </a:spcBef>
                        <a:spcAft>
                          <a:spcPts val="0"/>
                        </a:spcAft>
                        <a:buNone/>
                      </a:pPr>
                      <a:r>
                        <a:rPr lang="en-ZA" sz="1100" b="1" u="none" strike="noStrike" cap="none">
                          <a:solidFill>
                            <a:srgbClr val="000000"/>
                          </a:solidFill>
                          <a:latin typeface="Calibri"/>
                          <a:ea typeface="Calibri"/>
                          <a:cs typeface="Calibri"/>
                          <a:sym typeface="Calibri"/>
                        </a:rPr>
                        <a:t>AFRF 121</a:t>
                      </a:r>
                      <a:endParaRPr sz="1100" u="none" strike="noStrike" cap="none">
                        <a:latin typeface="Calibri"/>
                        <a:ea typeface="Calibri"/>
                        <a:cs typeface="Calibri"/>
                        <a:sym typeface="Calibri"/>
                      </a:endParaRPr>
                    </a:p>
                    <a:p>
                      <a:pPr marL="0" marR="0" lvl="0" indent="0" algn="just" rtl="0">
                        <a:lnSpc>
                          <a:spcPct val="100000"/>
                        </a:lnSpc>
                        <a:spcBef>
                          <a:spcPts val="0"/>
                        </a:spcBef>
                        <a:spcAft>
                          <a:spcPts val="0"/>
                        </a:spcAft>
                        <a:buNone/>
                      </a:pPr>
                      <a:r>
                        <a:rPr lang="en-ZA" sz="1100" b="1" u="none" strike="noStrike" cap="none">
                          <a:solidFill>
                            <a:srgbClr val="000000"/>
                          </a:solidFill>
                          <a:latin typeface="Calibri"/>
                          <a:ea typeface="Calibri"/>
                          <a:cs typeface="Calibri"/>
                          <a:sym typeface="Calibri"/>
                        </a:rPr>
                        <a:t>OR</a:t>
                      </a:r>
                      <a:endParaRPr sz="1100" u="none" strike="noStrike" cap="none">
                        <a:latin typeface="Calibri"/>
                        <a:ea typeface="Calibri"/>
                        <a:cs typeface="Calibri"/>
                        <a:sym typeface="Calibri"/>
                      </a:endParaRPr>
                    </a:p>
                    <a:p>
                      <a:pPr marL="0" marR="0" lvl="0" indent="0" algn="l" rtl="0">
                        <a:lnSpc>
                          <a:spcPct val="100000"/>
                        </a:lnSpc>
                        <a:spcBef>
                          <a:spcPts val="0"/>
                        </a:spcBef>
                        <a:spcAft>
                          <a:spcPts val="0"/>
                        </a:spcAft>
                        <a:buNone/>
                      </a:pPr>
                      <a:r>
                        <a:rPr lang="en-ZA" sz="1100" b="1" u="none" strike="noStrike" cap="none">
                          <a:solidFill>
                            <a:srgbClr val="000000"/>
                          </a:solidFill>
                          <a:latin typeface="Calibri"/>
                          <a:ea typeface="Calibri"/>
                          <a:cs typeface="Calibri"/>
                          <a:sym typeface="Calibri"/>
                        </a:rPr>
                        <a:t>ENFF 121 </a:t>
                      </a:r>
                      <a:endParaRPr sz="1100" b="1"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None/>
                      </a:pPr>
                      <a:r>
                        <a:rPr lang="en-ZA" sz="1100" b="1" u="none" strike="noStrike" cap="none">
                          <a:solidFill>
                            <a:srgbClr val="000000"/>
                          </a:solidFill>
                          <a:latin typeface="Calibri"/>
                          <a:ea typeface="Calibri"/>
                          <a:cs typeface="Calibri"/>
                          <a:sym typeface="Calibri"/>
                        </a:rPr>
                        <a:t>OR</a:t>
                      </a:r>
                      <a:endParaRPr/>
                    </a:p>
                    <a:p>
                      <a:pPr marL="0" marR="0" lvl="0" indent="0" algn="l" rtl="0">
                        <a:lnSpc>
                          <a:spcPct val="100000"/>
                        </a:lnSpc>
                        <a:spcBef>
                          <a:spcPts val="0"/>
                        </a:spcBef>
                        <a:spcAft>
                          <a:spcPts val="0"/>
                        </a:spcAft>
                        <a:buNone/>
                      </a:pPr>
                      <a:r>
                        <a:rPr lang="en-ZA" sz="1100" b="1" u="none" strike="noStrike" cap="none">
                          <a:solidFill>
                            <a:srgbClr val="000000"/>
                          </a:solidFill>
                          <a:latin typeface="Calibri"/>
                          <a:ea typeface="Calibri"/>
                          <a:cs typeface="Calibri"/>
                          <a:sym typeface="Calibri"/>
                        </a:rPr>
                        <a:t>PEFF 121</a:t>
                      </a:r>
                      <a:endParaRPr/>
                    </a:p>
                    <a:p>
                      <a:pPr marL="0" marR="0" lvl="0" indent="0" algn="l" rtl="0">
                        <a:lnSpc>
                          <a:spcPct val="100000"/>
                        </a:lnSpc>
                        <a:spcBef>
                          <a:spcPts val="0"/>
                        </a:spcBef>
                        <a:spcAft>
                          <a:spcPts val="0"/>
                        </a:spcAft>
                        <a:buNone/>
                      </a:pPr>
                      <a:r>
                        <a:rPr lang="en-ZA" sz="1100" b="1" u="none" strike="noStrike" cap="none">
                          <a:solidFill>
                            <a:srgbClr val="000000"/>
                          </a:solidFill>
                          <a:latin typeface="Calibri"/>
                          <a:ea typeface="Calibri"/>
                          <a:cs typeface="Calibri"/>
                          <a:sym typeface="Calibri"/>
                        </a:rPr>
                        <a:t>OR</a:t>
                      </a:r>
                      <a:endParaRPr/>
                    </a:p>
                    <a:p>
                      <a:pPr marL="0" marR="0" lvl="0" indent="0" algn="l" rtl="0">
                        <a:lnSpc>
                          <a:spcPct val="100000"/>
                        </a:lnSpc>
                        <a:spcBef>
                          <a:spcPts val="0"/>
                        </a:spcBef>
                        <a:spcAft>
                          <a:spcPts val="0"/>
                        </a:spcAft>
                        <a:buNone/>
                      </a:pPr>
                      <a:r>
                        <a:rPr lang="en-ZA" sz="1100" b="1" u="none" strike="noStrike" cap="none">
                          <a:solidFill>
                            <a:srgbClr val="000000"/>
                          </a:solidFill>
                          <a:latin typeface="Calibri"/>
                          <a:ea typeface="Calibri"/>
                          <a:cs typeface="Calibri"/>
                          <a:sym typeface="Calibri"/>
                        </a:rPr>
                        <a:t>SEFF 121</a:t>
                      </a:r>
                      <a:endParaRPr/>
                    </a:p>
                    <a:p>
                      <a:pPr marL="0" marR="0" lvl="0" indent="0" algn="l" rtl="0">
                        <a:lnSpc>
                          <a:spcPct val="100000"/>
                        </a:lnSpc>
                        <a:spcBef>
                          <a:spcPts val="0"/>
                        </a:spcBef>
                        <a:spcAft>
                          <a:spcPts val="0"/>
                        </a:spcAft>
                        <a:buNone/>
                      </a:pPr>
                      <a:r>
                        <a:rPr lang="en-ZA" sz="1100" b="1" u="none" strike="noStrike" cap="none">
                          <a:solidFill>
                            <a:srgbClr val="000000"/>
                          </a:solidFill>
                          <a:latin typeface="Calibri"/>
                          <a:ea typeface="Calibri"/>
                          <a:cs typeface="Calibri"/>
                          <a:sym typeface="Calibri"/>
                        </a:rPr>
                        <a:t>OR</a:t>
                      </a:r>
                      <a:endParaRPr sz="1100" u="none" strike="noStrike" cap="none">
                        <a:latin typeface="Calibri"/>
                        <a:ea typeface="Calibri"/>
                        <a:cs typeface="Calibri"/>
                        <a:sym typeface="Calibri"/>
                      </a:endParaRPr>
                    </a:p>
                    <a:p>
                      <a:pPr marL="0" marR="0" lvl="0" indent="0" algn="l" rtl="0">
                        <a:lnSpc>
                          <a:spcPct val="100000"/>
                        </a:lnSpc>
                        <a:spcBef>
                          <a:spcPts val="0"/>
                        </a:spcBef>
                        <a:spcAft>
                          <a:spcPts val="0"/>
                        </a:spcAft>
                        <a:buNone/>
                      </a:pPr>
                      <a:r>
                        <a:rPr lang="en-ZA" sz="1100" b="1" u="none" strike="noStrike" cap="none">
                          <a:solidFill>
                            <a:srgbClr val="000000"/>
                          </a:solidFill>
                          <a:latin typeface="Calibri"/>
                          <a:ea typeface="Calibri"/>
                          <a:cs typeface="Calibri"/>
                          <a:sym typeface="Calibri"/>
                        </a:rPr>
                        <a:t>SOFF 121 </a:t>
                      </a:r>
                      <a:endParaRPr sz="1100" b="1"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None/>
                      </a:pPr>
                      <a:r>
                        <a:rPr lang="en-ZA" sz="1100" b="1" u="none" strike="noStrike" cap="none">
                          <a:solidFill>
                            <a:srgbClr val="000000"/>
                          </a:solidFill>
                          <a:latin typeface="Calibri"/>
                          <a:ea typeface="Calibri"/>
                          <a:cs typeface="Calibri"/>
                          <a:sym typeface="Calibri"/>
                        </a:rPr>
                        <a:t>OR </a:t>
                      </a:r>
                      <a:endParaRPr sz="1100" u="none" strike="noStrike" cap="none">
                        <a:latin typeface="Calibri"/>
                        <a:ea typeface="Calibri"/>
                        <a:cs typeface="Calibri"/>
                        <a:sym typeface="Calibri"/>
                      </a:endParaRPr>
                    </a:p>
                    <a:p>
                      <a:pPr marL="0" marR="0" lvl="0" indent="0" algn="l" rtl="0">
                        <a:lnSpc>
                          <a:spcPct val="100000"/>
                        </a:lnSpc>
                        <a:spcBef>
                          <a:spcPts val="0"/>
                        </a:spcBef>
                        <a:spcAft>
                          <a:spcPts val="0"/>
                        </a:spcAft>
                        <a:buNone/>
                      </a:pPr>
                      <a:r>
                        <a:rPr lang="en-ZA" sz="1100" b="1" u="none" strike="noStrike" cap="none">
                          <a:solidFill>
                            <a:srgbClr val="000000"/>
                          </a:solidFill>
                          <a:latin typeface="Calibri"/>
                          <a:ea typeface="Calibri"/>
                          <a:cs typeface="Calibri"/>
                          <a:sym typeface="Calibri"/>
                        </a:rPr>
                        <a:t>ZUFF 121 </a:t>
                      </a:r>
                      <a:endParaRPr sz="11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a:txBody>
                    <a:bodyPr/>
                    <a:lstStyle/>
                    <a:p>
                      <a:pPr marL="0" marR="0" lvl="0" indent="0" algn="ctr" rtl="0">
                        <a:lnSpc>
                          <a:spcPct val="100000"/>
                        </a:lnSpc>
                        <a:spcBef>
                          <a:spcPts val="0"/>
                        </a:spcBef>
                        <a:spcAft>
                          <a:spcPts val="0"/>
                        </a:spcAft>
                        <a:buNone/>
                      </a:pPr>
                      <a:r>
                        <a:rPr lang="en-ZA" sz="1200" b="1" u="none" strike="noStrike" cap="none">
                          <a:solidFill>
                            <a:srgbClr val="000000"/>
                          </a:solidFill>
                          <a:latin typeface="Calibri"/>
                          <a:ea typeface="Calibri"/>
                          <a:cs typeface="Calibri"/>
                          <a:sym typeface="Calibri"/>
                        </a:rPr>
                        <a:t>H</a:t>
                      </a:r>
                      <a:endParaRPr sz="1200" u="none" strike="noStrike" cap="none">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ZA" sz="1200" b="1" u="none" strike="noStrike" cap="none" dirty="0">
                          <a:solidFill>
                            <a:srgbClr val="000000"/>
                          </a:solidFill>
                          <a:latin typeface="Calibri"/>
                          <a:ea typeface="Calibri"/>
                          <a:cs typeface="Calibri"/>
                          <a:sym typeface="Calibri"/>
                        </a:rPr>
                        <a:t>12</a:t>
                      </a:r>
                      <a:endParaRPr sz="1200" u="none" strike="noStrike" cap="none" dirty="0">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extLst>
                  <a:ext uri="{0D108BD9-81ED-4DB2-BD59-A6C34878D82A}">
                    <a16:rowId xmlns:a16="http://schemas.microsoft.com/office/drawing/2014/main" val="10014"/>
                  </a:ext>
                </a:extLst>
              </a:tr>
            </a:tbl>
          </a:graphicData>
        </a:graphic>
      </p:graphicFrame>
      <p:sp>
        <p:nvSpPr>
          <p:cNvPr id="176" name="Google Shape;176;p9"/>
          <p:cNvSpPr/>
          <p:nvPr/>
        </p:nvSpPr>
        <p:spPr>
          <a:xfrm>
            <a:off x="118574" y="4552786"/>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77" name="Google Shape;177;p9"/>
          <p:cNvSpPr/>
          <p:nvPr/>
        </p:nvSpPr>
        <p:spPr>
          <a:xfrm>
            <a:off x="6532474" y="2841020"/>
            <a:ext cx="2398968" cy="277505"/>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78" name="Google Shape;178;p9"/>
          <p:cNvSpPr/>
          <p:nvPr/>
        </p:nvSpPr>
        <p:spPr>
          <a:xfrm>
            <a:off x="6532474" y="5310175"/>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79" name="Google Shape;179;p9"/>
          <p:cNvSpPr/>
          <p:nvPr/>
        </p:nvSpPr>
        <p:spPr>
          <a:xfrm>
            <a:off x="139789" y="2327709"/>
            <a:ext cx="1245666" cy="353785"/>
          </a:xfrm>
          <a:prstGeom prst="ellipse">
            <a:avLst/>
          </a:prstGeom>
          <a:noFill/>
          <a:ln w="25400" cap="flat" cmpd="sng">
            <a:solidFill>
              <a:srgbClr val="00B0F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80" name="Google Shape;180;p9"/>
          <p:cNvSpPr/>
          <p:nvPr/>
        </p:nvSpPr>
        <p:spPr>
          <a:xfrm>
            <a:off x="6532474" y="2327709"/>
            <a:ext cx="1150929" cy="277851"/>
          </a:xfrm>
          <a:prstGeom prst="ellipse">
            <a:avLst/>
          </a:prstGeom>
          <a:noFill/>
          <a:ln w="25400" cap="flat" cmpd="sng">
            <a:solidFill>
              <a:srgbClr val="00B0F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81" name="Google Shape;181;p9"/>
          <p:cNvSpPr/>
          <p:nvPr/>
        </p:nvSpPr>
        <p:spPr>
          <a:xfrm>
            <a:off x="6661062" y="926876"/>
            <a:ext cx="2325671" cy="346525"/>
          </a:xfrm>
          <a:prstGeom prst="rect">
            <a:avLst/>
          </a:prstGeom>
          <a:noFill/>
          <a:ln w="28575" cap="flat" cmpd="sng">
            <a:solidFill>
              <a:srgbClr val="92D05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82" name="Google Shape;182;p9"/>
          <p:cNvSpPr/>
          <p:nvPr/>
        </p:nvSpPr>
        <p:spPr>
          <a:xfrm>
            <a:off x="118575" y="1499896"/>
            <a:ext cx="2301859" cy="243016"/>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83" name="Google Shape;183;p9"/>
          <p:cNvSpPr/>
          <p:nvPr/>
        </p:nvSpPr>
        <p:spPr>
          <a:xfrm>
            <a:off x="424825" y="950706"/>
            <a:ext cx="2119921" cy="346525"/>
          </a:xfrm>
          <a:prstGeom prst="rect">
            <a:avLst/>
          </a:prstGeom>
          <a:noFill/>
          <a:ln w="28575" cap="flat" cmpd="sng">
            <a:solidFill>
              <a:srgbClr val="92D05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184" name="Google Shape;184;p9"/>
          <p:cNvPicPr preferRelativeResize="0"/>
          <p:nvPr/>
        </p:nvPicPr>
        <p:blipFill rotWithShape="1">
          <a:blip r:embed="rId5">
            <a:alphaModFix/>
          </a:blip>
          <a:srcRect/>
          <a:stretch/>
        </p:blipFill>
        <p:spPr>
          <a:xfrm>
            <a:off x="10792691" y="169223"/>
            <a:ext cx="609600" cy="6096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7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184"/>
                                        </p:tgtEl>
                                        <p:attrNameLst>
                                          <p:attrName>style.visibility</p:attrName>
                                        </p:attrNameLst>
                                      </p:cBhvr>
                                      <p:to>
                                        <p:strVal val="visible"/>
                                      </p:to>
                                    </p:set>
                                    <p:animEffect transition="in" filter="fade">
                                      <p:cBhvr>
                                        <p:cTn id="39" dur="5000"/>
                                        <p:tgtEl>
                                          <p:spTgt spid="1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3783</Words>
  <Application>Microsoft Office PowerPoint</Application>
  <PresentationFormat>Widescreen</PresentationFormat>
  <Paragraphs>1714</Paragraphs>
  <Slides>25</Slides>
  <Notes>25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Office Theme</vt:lpstr>
      <vt:lpstr>PowerPoint Presentation</vt:lpstr>
      <vt:lpstr>PowerPoint Presentation</vt:lpstr>
      <vt:lpstr>Foundation Phase / Grondslagfase </vt:lpstr>
      <vt:lpstr>Who helps where? / Wie help waar? </vt:lpstr>
      <vt:lpstr>Registration process / Registrasieproses </vt:lpstr>
      <vt:lpstr>Registration vorm / Registrasievorm </vt:lpstr>
      <vt:lpstr>Foundation Phase / Grondslagfase </vt:lpstr>
      <vt:lpstr>Foundation Phase / Grondslagfase </vt:lpstr>
      <vt:lpstr>DISTANCE (UDL) / AFSTAND (EAL) - 4BJ-J01 1st Year  / 1ste Jaar</vt:lpstr>
      <vt:lpstr>MAHIKENG - 4BJ-J01 1st Year</vt:lpstr>
      <vt:lpstr>POTCHEFSTROOM - 4BH-J01 1st Year  / 1ste Jaar </vt:lpstr>
      <vt:lpstr>VANDERBIJLPARK - 4BH-J01 1st Year  / 1ste Jaar</vt:lpstr>
      <vt:lpstr>DISTANCE (UDL) / AFSTAND (EAL) - 4BJ-J01  2nd Year  / 2de Jaar</vt:lpstr>
      <vt:lpstr>MAHIKENG - 4BH-J01 2nd Year</vt:lpstr>
      <vt:lpstr>POTCHEFSTROOM - 4BH-J01 2nd Year  / 2de Jaar </vt:lpstr>
      <vt:lpstr>VANDERBIJLPARK - 4BH-J01 2nd Year  / 2de Jaar</vt:lpstr>
      <vt:lpstr>DISTANCE (UDL) / AFSTAND (EAL) - 4BJ-J01 3rd Year  / 3de Jaar</vt:lpstr>
      <vt:lpstr>MAHIKENG - 4BH-J01 3rd Year</vt:lpstr>
      <vt:lpstr>POTCHEFSTROOM - 4BH-J01 3rd Year  / 3de Jaar </vt:lpstr>
      <vt:lpstr>VANDERBIJLPARK - 4BH-J01 3rd Year  / 3de Jaar</vt:lpstr>
      <vt:lpstr>DISTANCE (UDL) / AFSTAND (EAL) - 4BJ-J01  4th Year  / 4de Jaar</vt:lpstr>
      <vt:lpstr>MAHIKENG - 4BH-J01 4th Year  / 4de Jaar</vt:lpstr>
      <vt:lpstr>POTCHEFSTROOM - 4BH-J01 4th Year  / 4de Jaar</vt:lpstr>
      <vt:lpstr>VANDERBIJLPARK - 4BH-J01 4th Year  / 4de Jaar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13113674</dc:creator>
  <cp:lastModifiedBy>SUSAN MAREE</cp:lastModifiedBy>
  <cp:revision>3</cp:revision>
  <dcterms:modified xsi:type="dcterms:W3CDTF">2024-01-17T08:33:19Z</dcterms:modified>
</cp:coreProperties>
</file>